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97" r:id="rId2"/>
    <p:sldMasterId id="2147483733" r:id="rId3"/>
    <p:sldMasterId id="2147483781" r:id="rId4"/>
    <p:sldMasterId id="2147483793" r:id="rId5"/>
  </p:sldMasterIdLst>
  <p:notesMasterIdLst>
    <p:notesMasterId r:id="rId46"/>
  </p:notesMasterIdLst>
  <p:sldIdLst>
    <p:sldId id="825" r:id="rId6"/>
    <p:sldId id="681" r:id="rId7"/>
    <p:sldId id="782" r:id="rId8"/>
    <p:sldId id="827" r:id="rId9"/>
    <p:sldId id="828" r:id="rId10"/>
    <p:sldId id="826" r:id="rId11"/>
    <p:sldId id="783" r:id="rId12"/>
    <p:sldId id="833" r:id="rId13"/>
    <p:sldId id="835" r:id="rId14"/>
    <p:sldId id="784" r:id="rId15"/>
    <p:sldId id="829" r:id="rId16"/>
    <p:sldId id="830" r:id="rId17"/>
    <p:sldId id="831" r:id="rId18"/>
    <p:sldId id="698" r:id="rId19"/>
    <p:sldId id="697" r:id="rId20"/>
    <p:sldId id="700" r:id="rId21"/>
    <p:sldId id="741" r:id="rId22"/>
    <p:sldId id="787" r:id="rId23"/>
    <p:sldId id="798" r:id="rId24"/>
    <p:sldId id="745" r:id="rId25"/>
    <p:sldId id="746" r:id="rId26"/>
    <p:sldId id="747" r:id="rId27"/>
    <p:sldId id="748" r:id="rId28"/>
    <p:sldId id="792" r:id="rId29"/>
    <p:sldId id="791" r:id="rId30"/>
    <p:sldId id="793" r:id="rId31"/>
    <p:sldId id="794" r:id="rId32"/>
    <p:sldId id="795" r:id="rId33"/>
    <p:sldId id="796" r:id="rId34"/>
    <p:sldId id="797" r:id="rId35"/>
    <p:sldId id="749" r:id="rId36"/>
    <p:sldId id="840" r:id="rId37"/>
    <p:sldId id="839" r:id="rId38"/>
    <p:sldId id="841" r:id="rId39"/>
    <p:sldId id="646" r:id="rId40"/>
    <p:sldId id="799" r:id="rId41"/>
    <p:sldId id="648" r:id="rId42"/>
    <p:sldId id="800" r:id="rId43"/>
    <p:sldId id="801" r:id="rId44"/>
    <p:sldId id="802" r:id="rId45"/>
  </p:sldIdLst>
  <p:sldSz cx="9144000" cy="6858000" type="screen4x3"/>
  <p:notesSz cx="6888163" cy="9623425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1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FFCC"/>
    <a:srgbClr val="99CCFF"/>
    <a:srgbClr val="FFCC99"/>
    <a:srgbClr val="0000FF"/>
    <a:srgbClr val="FF0000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94660"/>
  </p:normalViewPr>
  <p:slideViewPr>
    <p:cSldViewPr>
      <p:cViewPr varScale="1">
        <p:scale>
          <a:sx n="83" d="100"/>
          <a:sy n="83" d="100"/>
        </p:scale>
        <p:origin x="16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56" y="-78"/>
      </p:cViewPr>
      <p:guideLst>
        <p:guide orient="horz" pos="3031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114938-67CE-4E20-B54F-1526D7F92A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DEE2831-8FB2-4D67-A245-498CB2F206A4}">
      <dgm:prSet/>
      <dgm:spPr/>
      <dgm:t>
        <a:bodyPr/>
        <a:lstStyle/>
        <a:p>
          <a:pPr rtl="0"/>
          <a:r>
            <a:rPr lang="es-ES" b="1" dirty="0"/>
            <a:t>La primera variable en la que nos fijamos el </a:t>
          </a:r>
          <a:r>
            <a:rPr lang="es-ES" b="1" dirty="0" err="1"/>
            <a:t>P.I.B</a:t>
          </a:r>
          <a:r>
            <a:rPr lang="es-ES" b="1" dirty="0"/>
            <a:t>.</a:t>
          </a:r>
          <a:endParaRPr lang="es-ES" dirty="0"/>
        </a:p>
      </dgm:t>
    </dgm:pt>
    <dgm:pt modelId="{1F1AA2CC-771F-449D-BBF4-F8FC8486EF36}" type="parTrans" cxnId="{AB54DA7D-12DE-4020-B99D-41EFCD078449}">
      <dgm:prSet/>
      <dgm:spPr/>
      <dgm:t>
        <a:bodyPr/>
        <a:lstStyle/>
        <a:p>
          <a:endParaRPr lang="es-ES"/>
        </a:p>
      </dgm:t>
    </dgm:pt>
    <dgm:pt modelId="{84B9B568-7C37-47DD-BA5B-77486CC39D6E}" type="sibTrans" cxnId="{AB54DA7D-12DE-4020-B99D-41EFCD078449}">
      <dgm:prSet/>
      <dgm:spPr/>
      <dgm:t>
        <a:bodyPr/>
        <a:lstStyle/>
        <a:p>
          <a:endParaRPr lang="es-ES"/>
        </a:p>
      </dgm:t>
    </dgm:pt>
    <dgm:pt modelId="{6C612B3A-03F1-4EFE-AA1B-399106D126E3}">
      <dgm:prSet/>
      <dgm:spPr/>
      <dgm:t>
        <a:bodyPr/>
        <a:lstStyle/>
        <a:p>
          <a:pPr rtl="0"/>
          <a:endParaRPr lang="es-ES" dirty="0"/>
        </a:p>
      </dgm:t>
    </dgm:pt>
    <dgm:pt modelId="{14C4ECEF-00F2-43B4-A4D9-890CA48AC94D}" type="parTrans" cxnId="{A4CA0825-924D-4C4B-8A0B-9565BAF8369C}">
      <dgm:prSet/>
      <dgm:spPr/>
      <dgm:t>
        <a:bodyPr/>
        <a:lstStyle/>
        <a:p>
          <a:endParaRPr lang="es-ES"/>
        </a:p>
      </dgm:t>
    </dgm:pt>
    <dgm:pt modelId="{78666C10-B98D-48DA-BBE0-4D20AC655266}" type="sibTrans" cxnId="{A4CA0825-924D-4C4B-8A0B-9565BAF8369C}">
      <dgm:prSet/>
      <dgm:spPr/>
      <dgm:t>
        <a:bodyPr/>
        <a:lstStyle/>
        <a:p>
          <a:endParaRPr lang="es-ES"/>
        </a:p>
      </dgm:t>
    </dgm:pt>
    <dgm:pt modelId="{34E00A8E-35E5-4A34-B550-BA7613B11A82}">
      <dgm:prSet/>
      <dgm:spPr/>
      <dgm:t>
        <a:bodyPr/>
        <a:lstStyle/>
        <a:p>
          <a:pPr rtl="0"/>
          <a:endParaRPr lang="es-ES" dirty="0"/>
        </a:p>
      </dgm:t>
    </dgm:pt>
    <dgm:pt modelId="{C2B72290-E7CC-4F26-964E-3EF418073CB2}" type="parTrans" cxnId="{909238F3-93DD-4311-86B0-6B4CAAB36423}">
      <dgm:prSet/>
      <dgm:spPr/>
      <dgm:t>
        <a:bodyPr/>
        <a:lstStyle/>
        <a:p>
          <a:endParaRPr lang="es-ES"/>
        </a:p>
      </dgm:t>
    </dgm:pt>
    <dgm:pt modelId="{F592CAE0-4D04-49FC-9F20-C88092A5A7E0}" type="sibTrans" cxnId="{909238F3-93DD-4311-86B0-6B4CAAB36423}">
      <dgm:prSet/>
      <dgm:spPr/>
      <dgm:t>
        <a:bodyPr/>
        <a:lstStyle/>
        <a:p>
          <a:endParaRPr lang="es-ES"/>
        </a:p>
      </dgm:t>
    </dgm:pt>
    <dgm:pt modelId="{65893D7F-03E2-4341-8EC0-6362639AA10C}">
      <dgm:prSet/>
      <dgm:spPr/>
      <dgm:t>
        <a:bodyPr/>
        <a:lstStyle/>
        <a:p>
          <a:pPr rtl="0"/>
          <a:endParaRPr lang="es-ES" dirty="0"/>
        </a:p>
      </dgm:t>
    </dgm:pt>
    <dgm:pt modelId="{6E2F59B9-6B61-4B1B-A1C1-ECF9613BFB42}" type="parTrans" cxnId="{EFE424FD-3875-4570-BCAA-4FF7CB93E1C9}">
      <dgm:prSet/>
      <dgm:spPr/>
      <dgm:t>
        <a:bodyPr/>
        <a:lstStyle/>
        <a:p>
          <a:endParaRPr lang="es-ES"/>
        </a:p>
      </dgm:t>
    </dgm:pt>
    <dgm:pt modelId="{B02C8745-ABA4-4BB1-99E7-88DD03AB434C}" type="sibTrans" cxnId="{EFE424FD-3875-4570-BCAA-4FF7CB93E1C9}">
      <dgm:prSet/>
      <dgm:spPr/>
      <dgm:t>
        <a:bodyPr/>
        <a:lstStyle/>
        <a:p>
          <a:endParaRPr lang="es-ES"/>
        </a:p>
      </dgm:t>
    </dgm:pt>
    <dgm:pt modelId="{8997973B-8E1E-42D4-8B73-251A637FC487}">
      <dgm:prSet/>
      <dgm:spPr/>
      <dgm:t>
        <a:bodyPr/>
        <a:lstStyle/>
        <a:p>
          <a:pPr rtl="0"/>
          <a:endParaRPr lang="es-ES" dirty="0"/>
        </a:p>
      </dgm:t>
    </dgm:pt>
    <dgm:pt modelId="{5BCFDA48-3CDE-4B12-B0E6-BDE070625779}" type="parTrans" cxnId="{ED71FA1D-EAB6-4552-9EC3-19BD09FE55F4}">
      <dgm:prSet/>
      <dgm:spPr/>
      <dgm:t>
        <a:bodyPr/>
        <a:lstStyle/>
        <a:p>
          <a:endParaRPr lang="es-ES"/>
        </a:p>
      </dgm:t>
    </dgm:pt>
    <dgm:pt modelId="{26A71E99-83DE-4879-92E5-6B0A33727BFC}" type="sibTrans" cxnId="{ED71FA1D-EAB6-4552-9EC3-19BD09FE55F4}">
      <dgm:prSet/>
      <dgm:spPr/>
      <dgm:t>
        <a:bodyPr/>
        <a:lstStyle/>
        <a:p>
          <a:endParaRPr lang="es-ES"/>
        </a:p>
      </dgm:t>
    </dgm:pt>
    <dgm:pt modelId="{369F29F3-B7E2-4C73-936E-A06317DAAE9C}">
      <dgm:prSet/>
      <dgm:spPr/>
      <dgm:t>
        <a:bodyPr/>
        <a:lstStyle/>
        <a:p>
          <a:pPr rtl="0"/>
          <a:endParaRPr lang="es-ES" dirty="0"/>
        </a:p>
      </dgm:t>
    </dgm:pt>
    <dgm:pt modelId="{54A6CE10-9EB5-4257-B956-7B40CF577D1F}" type="parTrans" cxnId="{ED34128A-A716-4870-8145-809CA8413E81}">
      <dgm:prSet/>
      <dgm:spPr/>
      <dgm:t>
        <a:bodyPr/>
        <a:lstStyle/>
        <a:p>
          <a:endParaRPr lang="es-ES"/>
        </a:p>
      </dgm:t>
    </dgm:pt>
    <dgm:pt modelId="{06518B88-389C-4DAC-9F7E-4AE13C5A3E41}" type="sibTrans" cxnId="{ED34128A-A716-4870-8145-809CA8413E81}">
      <dgm:prSet/>
      <dgm:spPr/>
      <dgm:t>
        <a:bodyPr/>
        <a:lstStyle/>
        <a:p>
          <a:endParaRPr lang="es-ES"/>
        </a:p>
      </dgm:t>
    </dgm:pt>
    <dgm:pt modelId="{7F2F023E-D00D-4FFD-B6D6-DC7052C88B7B}">
      <dgm:prSet/>
      <dgm:spPr/>
      <dgm:t>
        <a:bodyPr/>
        <a:lstStyle/>
        <a:p>
          <a:pPr rtl="0"/>
          <a:endParaRPr lang="es-ES" dirty="0"/>
        </a:p>
      </dgm:t>
    </dgm:pt>
    <dgm:pt modelId="{AD9CFF62-EFAD-4BDC-841C-2F33C7479099}" type="parTrans" cxnId="{88D0CAE5-3923-433F-A5BF-EF2DEB4D6BE3}">
      <dgm:prSet/>
      <dgm:spPr/>
      <dgm:t>
        <a:bodyPr/>
        <a:lstStyle/>
        <a:p>
          <a:endParaRPr lang="es-ES"/>
        </a:p>
      </dgm:t>
    </dgm:pt>
    <dgm:pt modelId="{01A351D9-B9BC-4095-A93D-1E43ECB81634}" type="sibTrans" cxnId="{88D0CAE5-3923-433F-A5BF-EF2DEB4D6BE3}">
      <dgm:prSet/>
      <dgm:spPr/>
      <dgm:t>
        <a:bodyPr/>
        <a:lstStyle/>
        <a:p>
          <a:endParaRPr lang="es-ES"/>
        </a:p>
      </dgm:t>
    </dgm:pt>
    <dgm:pt modelId="{0EBC2C9A-D386-469B-AF9F-3E183B1AB975}">
      <dgm:prSet/>
      <dgm:spPr/>
      <dgm:t>
        <a:bodyPr/>
        <a:lstStyle/>
        <a:p>
          <a:pPr rtl="0"/>
          <a:endParaRPr lang="es-ES" dirty="0"/>
        </a:p>
      </dgm:t>
    </dgm:pt>
    <dgm:pt modelId="{147179F3-74FC-4E7B-8D46-5B84DC6F64D8}" type="parTrans" cxnId="{E3786252-6B60-4B6D-9590-FE219562EAF6}">
      <dgm:prSet/>
      <dgm:spPr/>
      <dgm:t>
        <a:bodyPr/>
        <a:lstStyle/>
        <a:p>
          <a:endParaRPr lang="es-ES"/>
        </a:p>
      </dgm:t>
    </dgm:pt>
    <dgm:pt modelId="{DC99D2C1-7777-43DF-AFB4-156AC705480E}" type="sibTrans" cxnId="{E3786252-6B60-4B6D-9590-FE219562EAF6}">
      <dgm:prSet/>
      <dgm:spPr/>
      <dgm:t>
        <a:bodyPr/>
        <a:lstStyle/>
        <a:p>
          <a:endParaRPr lang="es-ES"/>
        </a:p>
      </dgm:t>
    </dgm:pt>
    <dgm:pt modelId="{56356E3B-46E9-4AEA-995C-5C4088EC9D4C}">
      <dgm:prSet/>
      <dgm:spPr/>
      <dgm:t>
        <a:bodyPr/>
        <a:lstStyle/>
        <a:p>
          <a:pPr rtl="0"/>
          <a:endParaRPr lang="es-ES" dirty="0"/>
        </a:p>
      </dgm:t>
    </dgm:pt>
    <dgm:pt modelId="{E8954174-7B68-4F49-A0A5-E2AD362BD215}" type="parTrans" cxnId="{48439D77-7341-41AB-BF9A-4D315CC4895A}">
      <dgm:prSet/>
      <dgm:spPr/>
      <dgm:t>
        <a:bodyPr/>
        <a:lstStyle/>
        <a:p>
          <a:endParaRPr lang="es-ES"/>
        </a:p>
      </dgm:t>
    </dgm:pt>
    <dgm:pt modelId="{CAC0A574-4C9B-451C-8FEE-546494AB199B}" type="sibTrans" cxnId="{48439D77-7341-41AB-BF9A-4D315CC4895A}">
      <dgm:prSet/>
      <dgm:spPr/>
      <dgm:t>
        <a:bodyPr/>
        <a:lstStyle/>
        <a:p>
          <a:endParaRPr lang="es-ES"/>
        </a:p>
      </dgm:t>
    </dgm:pt>
    <dgm:pt modelId="{7485B852-6CE0-476D-AFD5-246583277EB9}">
      <dgm:prSet/>
      <dgm:spPr/>
      <dgm:t>
        <a:bodyPr/>
        <a:lstStyle/>
        <a:p>
          <a:pPr rtl="0"/>
          <a:endParaRPr lang="es-ES" dirty="0"/>
        </a:p>
      </dgm:t>
    </dgm:pt>
    <dgm:pt modelId="{9E572D58-A62D-499D-B77B-B97EB7516508}" type="parTrans" cxnId="{8CA46679-4D81-4E7D-8218-5CFB94F737CF}">
      <dgm:prSet/>
      <dgm:spPr/>
      <dgm:t>
        <a:bodyPr/>
        <a:lstStyle/>
        <a:p>
          <a:endParaRPr lang="es-ES"/>
        </a:p>
      </dgm:t>
    </dgm:pt>
    <dgm:pt modelId="{3C755C5C-8518-4EAD-AECE-089A821DF9A4}" type="sibTrans" cxnId="{8CA46679-4D81-4E7D-8218-5CFB94F737CF}">
      <dgm:prSet/>
      <dgm:spPr/>
      <dgm:t>
        <a:bodyPr/>
        <a:lstStyle/>
        <a:p>
          <a:endParaRPr lang="es-ES"/>
        </a:p>
      </dgm:t>
    </dgm:pt>
    <dgm:pt modelId="{76D6F577-D0D4-4E2B-A5FE-88ADD848DFF4}">
      <dgm:prSet/>
      <dgm:spPr/>
      <dgm:t>
        <a:bodyPr/>
        <a:lstStyle/>
        <a:p>
          <a:pPr rtl="0"/>
          <a:endParaRPr lang="es-ES" dirty="0"/>
        </a:p>
      </dgm:t>
    </dgm:pt>
    <dgm:pt modelId="{5EB5631B-A75E-4394-8E77-B9B2C8A99721}" type="parTrans" cxnId="{C1AB4859-468A-4C9A-A807-5D58534E40B6}">
      <dgm:prSet/>
      <dgm:spPr/>
      <dgm:t>
        <a:bodyPr/>
        <a:lstStyle/>
        <a:p>
          <a:endParaRPr lang="es-ES"/>
        </a:p>
      </dgm:t>
    </dgm:pt>
    <dgm:pt modelId="{E55A1E78-78D3-4684-80AD-3146C9F98F1B}" type="sibTrans" cxnId="{C1AB4859-468A-4C9A-A807-5D58534E40B6}">
      <dgm:prSet/>
      <dgm:spPr/>
      <dgm:t>
        <a:bodyPr/>
        <a:lstStyle/>
        <a:p>
          <a:endParaRPr lang="es-ES"/>
        </a:p>
      </dgm:t>
    </dgm:pt>
    <dgm:pt modelId="{F9FAFA57-A4F9-4D3E-A5E2-8826C54805DD}">
      <dgm:prSet/>
      <dgm:spPr/>
      <dgm:t>
        <a:bodyPr/>
        <a:lstStyle/>
        <a:p>
          <a:pPr rtl="0"/>
          <a:endParaRPr lang="es-ES" dirty="0"/>
        </a:p>
      </dgm:t>
    </dgm:pt>
    <dgm:pt modelId="{D6AB7D9F-A29B-4639-8CBD-C2A6649640AD}" type="parTrans" cxnId="{08A0B36C-822D-4909-919E-867B9EEA1AD5}">
      <dgm:prSet/>
      <dgm:spPr/>
      <dgm:t>
        <a:bodyPr/>
        <a:lstStyle/>
        <a:p>
          <a:endParaRPr lang="es-ES"/>
        </a:p>
      </dgm:t>
    </dgm:pt>
    <dgm:pt modelId="{8D1BEDA8-1FE6-4456-B4DE-665335502849}" type="sibTrans" cxnId="{08A0B36C-822D-4909-919E-867B9EEA1AD5}">
      <dgm:prSet/>
      <dgm:spPr/>
      <dgm:t>
        <a:bodyPr/>
        <a:lstStyle/>
        <a:p>
          <a:endParaRPr lang="es-ES"/>
        </a:p>
      </dgm:t>
    </dgm:pt>
    <dgm:pt modelId="{A8A2FE9B-AB52-4119-ADA4-42692BCC296F}">
      <dgm:prSet/>
      <dgm:spPr/>
      <dgm:t>
        <a:bodyPr/>
        <a:lstStyle/>
        <a:p>
          <a:pPr rtl="0"/>
          <a:endParaRPr lang="es-ES" dirty="0"/>
        </a:p>
      </dgm:t>
    </dgm:pt>
    <dgm:pt modelId="{4C407F47-20F9-4FC4-8337-190B7E33FC8B}" type="parTrans" cxnId="{2107D391-6E29-4735-BD1A-FF36A21FD54B}">
      <dgm:prSet/>
      <dgm:spPr/>
      <dgm:t>
        <a:bodyPr/>
        <a:lstStyle/>
        <a:p>
          <a:endParaRPr lang="es-ES"/>
        </a:p>
      </dgm:t>
    </dgm:pt>
    <dgm:pt modelId="{EE986A08-9F67-4290-8CA6-7AA5B993FB7B}" type="sibTrans" cxnId="{2107D391-6E29-4735-BD1A-FF36A21FD54B}">
      <dgm:prSet/>
      <dgm:spPr/>
      <dgm:t>
        <a:bodyPr/>
        <a:lstStyle/>
        <a:p>
          <a:endParaRPr lang="es-ES"/>
        </a:p>
      </dgm:t>
    </dgm:pt>
    <dgm:pt modelId="{2B9F7417-8609-4FB9-A0E3-8D2D37C24A72}">
      <dgm:prSet/>
      <dgm:spPr/>
      <dgm:t>
        <a:bodyPr/>
        <a:lstStyle/>
        <a:p>
          <a:pPr rtl="0"/>
          <a:endParaRPr lang="es-ES" dirty="0"/>
        </a:p>
      </dgm:t>
    </dgm:pt>
    <dgm:pt modelId="{CEFC0E2D-878E-48C8-8460-89070E93FF61}" type="parTrans" cxnId="{A376F194-E354-480B-8048-D48C83FD5E8D}">
      <dgm:prSet/>
      <dgm:spPr/>
      <dgm:t>
        <a:bodyPr/>
        <a:lstStyle/>
        <a:p>
          <a:endParaRPr lang="es-ES"/>
        </a:p>
      </dgm:t>
    </dgm:pt>
    <dgm:pt modelId="{720E8069-20CD-457C-8910-238ECE1CA824}" type="sibTrans" cxnId="{A376F194-E354-480B-8048-D48C83FD5E8D}">
      <dgm:prSet/>
      <dgm:spPr/>
      <dgm:t>
        <a:bodyPr/>
        <a:lstStyle/>
        <a:p>
          <a:endParaRPr lang="es-ES"/>
        </a:p>
      </dgm:t>
    </dgm:pt>
    <dgm:pt modelId="{A6655C4F-70EB-4E32-92EE-00A987FCF47A}">
      <dgm:prSet/>
      <dgm:spPr/>
      <dgm:t>
        <a:bodyPr/>
        <a:lstStyle/>
        <a:p>
          <a:pPr rtl="0"/>
          <a:endParaRPr lang="es-ES" dirty="0"/>
        </a:p>
      </dgm:t>
    </dgm:pt>
    <dgm:pt modelId="{57B79DB6-8325-4BB5-A7FA-21A622101D74}" type="parTrans" cxnId="{FE3BF587-4DD7-4C68-B1B7-394B7023A4C8}">
      <dgm:prSet/>
      <dgm:spPr/>
      <dgm:t>
        <a:bodyPr/>
        <a:lstStyle/>
        <a:p>
          <a:endParaRPr lang="es-ES"/>
        </a:p>
      </dgm:t>
    </dgm:pt>
    <dgm:pt modelId="{7332DDD3-4EC2-4738-91E3-C384EB3CCB0A}" type="sibTrans" cxnId="{FE3BF587-4DD7-4C68-B1B7-394B7023A4C8}">
      <dgm:prSet/>
      <dgm:spPr/>
      <dgm:t>
        <a:bodyPr/>
        <a:lstStyle/>
        <a:p>
          <a:endParaRPr lang="es-ES"/>
        </a:p>
      </dgm:t>
    </dgm:pt>
    <dgm:pt modelId="{8D73D82B-E62C-4015-993D-C96FC33DE5E6}">
      <dgm:prSet/>
      <dgm:spPr/>
      <dgm:t>
        <a:bodyPr/>
        <a:lstStyle/>
        <a:p>
          <a:pPr rtl="0"/>
          <a:endParaRPr lang="es-ES" dirty="0"/>
        </a:p>
      </dgm:t>
    </dgm:pt>
    <dgm:pt modelId="{2430FE5A-3E00-4586-9116-253F2D09A209}" type="parTrans" cxnId="{EE86FD7A-A050-468D-92E0-68C2D169C4AD}">
      <dgm:prSet/>
      <dgm:spPr/>
      <dgm:t>
        <a:bodyPr/>
        <a:lstStyle/>
        <a:p>
          <a:endParaRPr lang="es-ES"/>
        </a:p>
      </dgm:t>
    </dgm:pt>
    <dgm:pt modelId="{49311EB1-D8F3-4060-96D5-29A5706DB2C2}" type="sibTrans" cxnId="{EE86FD7A-A050-468D-92E0-68C2D169C4AD}">
      <dgm:prSet/>
      <dgm:spPr/>
      <dgm:t>
        <a:bodyPr/>
        <a:lstStyle/>
        <a:p>
          <a:endParaRPr lang="es-ES"/>
        </a:p>
      </dgm:t>
    </dgm:pt>
    <dgm:pt modelId="{9DCFAE6A-85F2-40BA-ABC9-D82ECA76CEDB}" type="pres">
      <dgm:prSet presAssocID="{A8114938-67CE-4E20-B54F-1526D7F92AF5}" presName="linear" presStyleCnt="0">
        <dgm:presLayoutVars>
          <dgm:animLvl val="lvl"/>
          <dgm:resizeHandles val="exact"/>
        </dgm:presLayoutVars>
      </dgm:prSet>
      <dgm:spPr/>
    </dgm:pt>
    <dgm:pt modelId="{98F0D369-6A5E-4B29-A936-A13E2AE7F8F5}" type="pres">
      <dgm:prSet presAssocID="{0DEE2831-8FB2-4D67-A245-498CB2F206A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C521932-ED3A-4DCF-8561-39741E31876D}" type="pres">
      <dgm:prSet presAssocID="{0DEE2831-8FB2-4D67-A245-498CB2F206A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3585013-A702-4054-B9AF-87B5B5E9D4D4}" type="presOf" srcId="{369F29F3-B7E2-4C73-936E-A06317DAAE9C}" destId="{EC521932-ED3A-4DCF-8561-39741E31876D}" srcOrd="0" destOrd="3" presId="urn:microsoft.com/office/officeart/2005/8/layout/vList2"/>
    <dgm:cxn modelId="{6FA79317-5848-4928-ADF4-BC08AC96314D}" type="presOf" srcId="{76D6F577-D0D4-4E2B-A5FE-88ADD848DFF4}" destId="{EC521932-ED3A-4DCF-8561-39741E31876D}" srcOrd="0" destOrd="8" presId="urn:microsoft.com/office/officeart/2005/8/layout/vList2"/>
    <dgm:cxn modelId="{7A23371B-FB48-47F4-BFD6-4BDB4DB81B77}" type="presOf" srcId="{7485B852-6CE0-476D-AFD5-246583277EB9}" destId="{EC521932-ED3A-4DCF-8561-39741E31876D}" srcOrd="0" destOrd="7" presId="urn:microsoft.com/office/officeart/2005/8/layout/vList2"/>
    <dgm:cxn modelId="{ED71FA1D-EAB6-4552-9EC3-19BD09FE55F4}" srcId="{0DEE2831-8FB2-4D67-A245-498CB2F206A4}" destId="{8997973B-8E1E-42D4-8B73-251A637FC487}" srcOrd="2" destOrd="0" parTransId="{5BCFDA48-3CDE-4B12-B0E6-BDE070625779}" sibTransId="{26A71E99-83DE-4879-92E5-6B0A33727BFC}"/>
    <dgm:cxn modelId="{A4CA0825-924D-4C4B-8A0B-9565BAF8369C}" srcId="{0DEE2831-8FB2-4D67-A245-498CB2F206A4}" destId="{6C612B3A-03F1-4EFE-AA1B-399106D126E3}" srcOrd="14" destOrd="0" parTransId="{14C4ECEF-00F2-43B4-A4D9-890CA48AC94D}" sibTransId="{78666C10-B98D-48DA-BBE0-4D20AC655266}"/>
    <dgm:cxn modelId="{AE99F928-6204-492F-8725-3E1A906A8A76}" type="presOf" srcId="{6C612B3A-03F1-4EFE-AA1B-399106D126E3}" destId="{EC521932-ED3A-4DCF-8561-39741E31876D}" srcOrd="0" destOrd="14" presId="urn:microsoft.com/office/officeart/2005/8/layout/vList2"/>
    <dgm:cxn modelId="{53D1252C-198E-47C6-9FC2-844764E68D7D}" type="presOf" srcId="{34E00A8E-35E5-4A34-B550-BA7613B11A82}" destId="{EC521932-ED3A-4DCF-8561-39741E31876D}" srcOrd="0" destOrd="0" presId="urn:microsoft.com/office/officeart/2005/8/layout/vList2"/>
    <dgm:cxn modelId="{30B07535-75FF-4FE4-9961-FAA98D1143AD}" type="presOf" srcId="{2B9F7417-8609-4FB9-A0E3-8D2D37C24A72}" destId="{EC521932-ED3A-4DCF-8561-39741E31876D}" srcOrd="0" destOrd="11" presId="urn:microsoft.com/office/officeart/2005/8/layout/vList2"/>
    <dgm:cxn modelId="{48B74640-4C04-4B9B-A282-3D8737AF745A}" type="presOf" srcId="{A6655C4F-70EB-4E32-92EE-00A987FCF47A}" destId="{EC521932-ED3A-4DCF-8561-39741E31876D}" srcOrd="0" destOrd="12" presId="urn:microsoft.com/office/officeart/2005/8/layout/vList2"/>
    <dgm:cxn modelId="{5204F543-8B80-4FD7-A905-13D6F0951AC5}" type="presOf" srcId="{0EBC2C9A-D386-469B-AF9F-3E183B1AB975}" destId="{EC521932-ED3A-4DCF-8561-39741E31876D}" srcOrd="0" destOrd="5" presId="urn:microsoft.com/office/officeart/2005/8/layout/vList2"/>
    <dgm:cxn modelId="{08A0B36C-822D-4909-919E-867B9EEA1AD5}" srcId="{0DEE2831-8FB2-4D67-A245-498CB2F206A4}" destId="{F9FAFA57-A4F9-4D3E-A5E2-8826C54805DD}" srcOrd="9" destOrd="0" parTransId="{D6AB7D9F-A29B-4639-8CBD-C2A6649640AD}" sibTransId="{8D1BEDA8-1FE6-4456-B4DE-665335502849}"/>
    <dgm:cxn modelId="{D4505D4D-A421-47A7-94BA-1455510F46CB}" type="presOf" srcId="{56356E3B-46E9-4AEA-995C-5C4088EC9D4C}" destId="{EC521932-ED3A-4DCF-8561-39741E31876D}" srcOrd="0" destOrd="6" presId="urn:microsoft.com/office/officeart/2005/8/layout/vList2"/>
    <dgm:cxn modelId="{E3786252-6B60-4B6D-9590-FE219562EAF6}" srcId="{0DEE2831-8FB2-4D67-A245-498CB2F206A4}" destId="{0EBC2C9A-D386-469B-AF9F-3E183B1AB975}" srcOrd="5" destOrd="0" parTransId="{147179F3-74FC-4E7B-8D46-5B84DC6F64D8}" sibTransId="{DC99D2C1-7777-43DF-AFB4-156AC705480E}"/>
    <dgm:cxn modelId="{54871154-559E-4AD3-A62C-65218B554334}" type="presOf" srcId="{F9FAFA57-A4F9-4D3E-A5E2-8826C54805DD}" destId="{EC521932-ED3A-4DCF-8561-39741E31876D}" srcOrd="0" destOrd="9" presId="urn:microsoft.com/office/officeart/2005/8/layout/vList2"/>
    <dgm:cxn modelId="{0F7BA355-4747-4B8C-B8B4-1158F2264A23}" type="presOf" srcId="{A8A2FE9B-AB52-4119-ADA4-42692BCC296F}" destId="{EC521932-ED3A-4DCF-8561-39741E31876D}" srcOrd="0" destOrd="10" presId="urn:microsoft.com/office/officeart/2005/8/layout/vList2"/>
    <dgm:cxn modelId="{48439D77-7341-41AB-BF9A-4D315CC4895A}" srcId="{0DEE2831-8FB2-4D67-A245-498CB2F206A4}" destId="{56356E3B-46E9-4AEA-995C-5C4088EC9D4C}" srcOrd="6" destOrd="0" parTransId="{E8954174-7B68-4F49-A0A5-E2AD362BD215}" sibTransId="{CAC0A574-4C9B-451C-8FEE-546494AB199B}"/>
    <dgm:cxn modelId="{8CA46679-4D81-4E7D-8218-5CFB94F737CF}" srcId="{0DEE2831-8FB2-4D67-A245-498CB2F206A4}" destId="{7485B852-6CE0-476D-AFD5-246583277EB9}" srcOrd="7" destOrd="0" parTransId="{9E572D58-A62D-499D-B77B-B97EB7516508}" sibTransId="{3C755C5C-8518-4EAD-AECE-089A821DF9A4}"/>
    <dgm:cxn modelId="{C1AB4859-468A-4C9A-A807-5D58534E40B6}" srcId="{0DEE2831-8FB2-4D67-A245-498CB2F206A4}" destId="{76D6F577-D0D4-4E2B-A5FE-88ADD848DFF4}" srcOrd="8" destOrd="0" parTransId="{5EB5631B-A75E-4394-8E77-B9B2C8A99721}" sibTransId="{E55A1E78-78D3-4684-80AD-3146C9F98F1B}"/>
    <dgm:cxn modelId="{EE86FD7A-A050-468D-92E0-68C2D169C4AD}" srcId="{0DEE2831-8FB2-4D67-A245-498CB2F206A4}" destId="{8D73D82B-E62C-4015-993D-C96FC33DE5E6}" srcOrd="13" destOrd="0" parTransId="{2430FE5A-3E00-4586-9116-253F2D09A209}" sibTransId="{49311EB1-D8F3-4060-96D5-29A5706DB2C2}"/>
    <dgm:cxn modelId="{AB54DA7D-12DE-4020-B99D-41EFCD078449}" srcId="{A8114938-67CE-4E20-B54F-1526D7F92AF5}" destId="{0DEE2831-8FB2-4D67-A245-498CB2F206A4}" srcOrd="0" destOrd="0" parTransId="{1F1AA2CC-771F-449D-BBF4-F8FC8486EF36}" sibTransId="{84B9B568-7C37-47DD-BA5B-77486CC39D6E}"/>
    <dgm:cxn modelId="{343FB67E-53B5-4440-B5A1-46F867042947}" type="presOf" srcId="{7F2F023E-D00D-4FFD-B6D6-DC7052C88B7B}" destId="{EC521932-ED3A-4DCF-8561-39741E31876D}" srcOrd="0" destOrd="4" presId="urn:microsoft.com/office/officeart/2005/8/layout/vList2"/>
    <dgm:cxn modelId="{FE3BF587-4DD7-4C68-B1B7-394B7023A4C8}" srcId="{0DEE2831-8FB2-4D67-A245-498CB2F206A4}" destId="{A6655C4F-70EB-4E32-92EE-00A987FCF47A}" srcOrd="12" destOrd="0" parTransId="{57B79DB6-8325-4BB5-A7FA-21A622101D74}" sibTransId="{7332DDD3-4EC2-4738-91E3-C384EB3CCB0A}"/>
    <dgm:cxn modelId="{ED34128A-A716-4870-8145-809CA8413E81}" srcId="{0DEE2831-8FB2-4D67-A245-498CB2F206A4}" destId="{369F29F3-B7E2-4C73-936E-A06317DAAE9C}" srcOrd="3" destOrd="0" parTransId="{54A6CE10-9EB5-4257-B956-7B40CF577D1F}" sibTransId="{06518B88-389C-4DAC-9F7E-4AE13C5A3E41}"/>
    <dgm:cxn modelId="{2107D391-6E29-4735-BD1A-FF36A21FD54B}" srcId="{0DEE2831-8FB2-4D67-A245-498CB2F206A4}" destId="{A8A2FE9B-AB52-4119-ADA4-42692BCC296F}" srcOrd="10" destOrd="0" parTransId="{4C407F47-20F9-4FC4-8337-190B7E33FC8B}" sibTransId="{EE986A08-9F67-4290-8CA6-7AA5B993FB7B}"/>
    <dgm:cxn modelId="{A376F194-E354-480B-8048-D48C83FD5E8D}" srcId="{0DEE2831-8FB2-4D67-A245-498CB2F206A4}" destId="{2B9F7417-8609-4FB9-A0E3-8D2D37C24A72}" srcOrd="11" destOrd="0" parTransId="{CEFC0E2D-878E-48C8-8460-89070E93FF61}" sibTransId="{720E8069-20CD-457C-8910-238ECE1CA824}"/>
    <dgm:cxn modelId="{41D38D99-5437-47F7-82E0-C9C94DCD695C}" type="presOf" srcId="{0DEE2831-8FB2-4D67-A245-498CB2F206A4}" destId="{98F0D369-6A5E-4B29-A936-A13E2AE7F8F5}" srcOrd="0" destOrd="0" presId="urn:microsoft.com/office/officeart/2005/8/layout/vList2"/>
    <dgm:cxn modelId="{25553DA8-7E6D-44A8-A824-47FA2002AADA}" type="presOf" srcId="{8D73D82B-E62C-4015-993D-C96FC33DE5E6}" destId="{EC521932-ED3A-4DCF-8561-39741E31876D}" srcOrd="0" destOrd="13" presId="urn:microsoft.com/office/officeart/2005/8/layout/vList2"/>
    <dgm:cxn modelId="{C8C71DC8-1A90-4D67-9251-3FF9FFA764F6}" type="presOf" srcId="{A8114938-67CE-4E20-B54F-1526D7F92AF5}" destId="{9DCFAE6A-85F2-40BA-ABC9-D82ECA76CEDB}" srcOrd="0" destOrd="0" presId="urn:microsoft.com/office/officeart/2005/8/layout/vList2"/>
    <dgm:cxn modelId="{0D66B3D5-A291-4498-97B9-34CA914C5581}" type="presOf" srcId="{65893D7F-03E2-4341-8EC0-6362639AA10C}" destId="{EC521932-ED3A-4DCF-8561-39741E31876D}" srcOrd="0" destOrd="1" presId="urn:microsoft.com/office/officeart/2005/8/layout/vList2"/>
    <dgm:cxn modelId="{88D0CAE5-3923-433F-A5BF-EF2DEB4D6BE3}" srcId="{0DEE2831-8FB2-4D67-A245-498CB2F206A4}" destId="{7F2F023E-D00D-4FFD-B6D6-DC7052C88B7B}" srcOrd="4" destOrd="0" parTransId="{AD9CFF62-EFAD-4BDC-841C-2F33C7479099}" sibTransId="{01A351D9-B9BC-4095-A93D-1E43ECB81634}"/>
    <dgm:cxn modelId="{909238F3-93DD-4311-86B0-6B4CAAB36423}" srcId="{0DEE2831-8FB2-4D67-A245-498CB2F206A4}" destId="{34E00A8E-35E5-4A34-B550-BA7613B11A82}" srcOrd="0" destOrd="0" parTransId="{C2B72290-E7CC-4F26-964E-3EF418073CB2}" sibTransId="{F592CAE0-4D04-49FC-9F20-C88092A5A7E0}"/>
    <dgm:cxn modelId="{D4278BF5-1418-4FA4-95A7-DAD3121502EE}" type="presOf" srcId="{8997973B-8E1E-42D4-8B73-251A637FC487}" destId="{EC521932-ED3A-4DCF-8561-39741E31876D}" srcOrd="0" destOrd="2" presId="urn:microsoft.com/office/officeart/2005/8/layout/vList2"/>
    <dgm:cxn modelId="{EFE424FD-3875-4570-BCAA-4FF7CB93E1C9}" srcId="{0DEE2831-8FB2-4D67-A245-498CB2F206A4}" destId="{65893D7F-03E2-4341-8EC0-6362639AA10C}" srcOrd="1" destOrd="0" parTransId="{6E2F59B9-6B61-4B1B-A1C1-ECF9613BFB42}" sibTransId="{B02C8745-ABA4-4BB1-99E7-88DD03AB434C}"/>
    <dgm:cxn modelId="{2A358ED5-3388-4D95-9637-D0E2AB8BB612}" type="presParOf" srcId="{9DCFAE6A-85F2-40BA-ABC9-D82ECA76CEDB}" destId="{98F0D369-6A5E-4B29-A936-A13E2AE7F8F5}" srcOrd="0" destOrd="0" presId="urn:microsoft.com/office/officeart/2005/8/layout/vList2"/>
    <dgm:cxn modelId="{C13308BB-BEBB-410A-A4CD-574B10409C0B}" type="presParOf" srcId="{9DCFAE6A-85F2-40BA-ABC9-D82ECA76CEDB}" destId="{EC521932-ED3A-4DCF-8561-39741E31876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7AB1DC-EFFC-478C-B33F-3DCA671BE6F3}" type="doc">
      <dgm:prSet loTypeId="urn:microsoft.com/office/officeart/2005/8/layout/vList2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4E97AA90-51DE-47AF-9910-951D81B2C636}">
      <dgm:prSet custT="1"/>
      <dgm:spPr/>
      <dgm:t>
        <a:bodyPr/>
        <a:lstStyle/>
        <a:p>
          <a:pPr rtl="0"/>
          <a:r>
            <a:rPr lang="es-ES" sz="2800" dirty="0"/>
            <a:t>La FBKF por persona en edad de trabajar en 2023 fue de 2.217 euros, un 5,3% menos que en 2021 (en la UE fue un 35,6% más y un 40,8% que en España).</a:t>
          </a:r>
        </a:p>
      </dgm:t>
    </dgm:pt>
    <dgm:pt modelId="{4E81DAC8-3C10-464F-8E9A-AECE4988A841}" type="parTrans" cxnId="{D500C399-40B0-4ED8-8A12-5E945F68433C}">
      <dgm:prSet/>
      <dgm:spPr/>
      <dgm:t>
        <a:bodyPr/>
        <a:lstStyle/>
        <a:p>
          <a:endParaRPr lang="es-ES"/>
        </a:p>
      </dgm:t>
    </dgm:pt>
    <dgm:pt modelId="{FEB71EF2-B355-4C28-B1C3-A39AE155C11B}" type="sibTrans" cxnId="{D500C399-40B0-4ED8-8A12-5E945F68433C}">
      <dgm:prSet/>
      <dgm:spPr/>
      <dgm:t>
        <a:bodyPr/>
        <a:lstStyle/>
        <a:p>
          <a:endParaRPr lang="es-ES"/>
        </a:p>
      </dgm:t>
    </dgm:pt>
    <dgm:pt modelId="{08771943-7F19-4CF3-9AEE-8D0410D2C622}">
      <dgm:prSet custT="1"/>
      <dgm:spPr/>
      <dgm:t>
        <a:bodyPr/>
        <a:lstStyle/>
        <a:p>
          <a:pPr rtl="0"/>
          <a:r>
            <a:rPr lang="es-ES" sz="2800" dirty="0"/>
            <a:t>Una de las razones por las que la renta per cápita española ha pasado del 105,2% de promedio de la UE en 2006 a 86,7% en 2023</a:t>
          </a:r>
        </a:p>
      </dgm:t>
    </dgm:pt>
    <dgm:pt modelId="{93C2C48A-8AAD-4B5D-941D-11FA2C731CBA}" type="parTrans" cxnId="{C9876DD1-CDD1-43E2-BDD4-C1472D44CAF1}">
      <dgm:prSet/>
      <dgm:spPr/>
      <dgm:t>
        <a:bodyPr/>
        <a:lstStyle/>
        <a:p>
          <a:endParaRPr lang="es-ES"/>
        </a:p>
      </dgm:t>
    </dgm:pt>
    <dgm:pt modelId="{5996E0ED-8F4D-4E19-ADF6-16C0C954D244}" type="sibTrans" cxnId="{C9876DD1-CDD1-43E2-BDD4-C1472D44CAF1}">
      <dgm:prSet/>
      <dgm:spPr/>
      <dgm:t>
        <a:bodyPr/>
        <a:lstStyle/>
        <a:p>
          <a:endParaRPr lang="es-ES"/>
        </a:p>
      </dgm:t>
    </dgm:pt>
    <dgm:pt modelId="{1591EDBB-3F42-43FB-9B61-5485F565EC88}" type="pres">
      <dgm:prSet presAssocID="{177AB1DC-EFFC-478C-B33F-3DCA671BE6F3}" presName="linear" presStyleCnt="0">
        <dgm:presLayoutVars>
          <dgm:animLvl val="lvl"/>
          <dgm:resizeHandles val="exact"/>
        </dgm:presLayoutVars>
      </dgm:prSet>
      <dgm:spPr/>
    </dgm:pt>
    <dgm:pt modelId="{634CA1B3-4A87-40FE-A763-831EA3100C1A}" type="pres">
      <dgm:prSet presAssocID="{4E97AA90-51DE-47AF-9910-951D81B2C636}" presName="parentText" presStyleLbl="node1" presStyleIdx="0" presStyleCnt="2" custLinFactNeighborX="-3510">
        <dgm:presLayoutVars>
          <dgm:chMax val="0"/>
          <dgm:bulletEnabled val="1"/>
        </dgm:presLayoutVars>
      </dgm:prSet>
      <dgm:spPr/>
    </dgm:pt>
    <dgm:pt modelId="{1630BB38-B2F6-4DA4-9A9B-6415C35A7116}" type="pres">
      <dgm:prSet presAssocID="{FEB71EF2-B355-4C28-B1C3-A39AE155C11B}" presName="spacer" presStyleCnt="0"/>
      <dgm:spPr/>
    </dgm:pt>
    <dgm:pt modelId="{36C4DAED-0F73-4259-B4B8-691862A34F8F}" type="pres">
      <dgm:prSet presAssocID="{08771943-7F19-4CF3-9AEE-8D0410D2C62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C412B1E-B7EF-468C-8CE2-BA9CA5400F81}" type="presOf" srcId="{4E97AA90-51DE-47AF-9910-951D81B2C636}" destId="{634CA1B3-4A87-40FE-A763-831EA3100C1A}" srcOrd="0" destOrd="0" presId="urn:microsoft.com/office/officeart/2005/8/layout/vList2"/>
    <dgm:cxn modelId="{C6977B53-7706-48E3-88D5-F57B25A21F23}" type="presOf" srcId="{177AB1DC-EFFC-478C-B33F-3DCA671BE6F3}" destId="{1591EDBB-3F42-43FB-9B61-5485F565EC88}" srcOrd="0" destOrd="0" presId="urn:microsoft.com/office/officeart/2005/8/layout/vList2"/>
    <dgm:cxn modelId="{D500C399-40B0-4ED8-8A12-5E945F68433C}" srcId="{177AB1DC-EFFC-478C-B33F-3DCA671BE6F3}" destId="{4E97AA90-51DE-47AF-9910-951D81B2C636}" srcOrd="0" destOrd="0" parTransId="{4E81DAC8-3C10-464F-8E9A-AECE4988A841}" sibTransId="{FEB71EF2-B355-4C28-B1C3-A39AE155C11B}"/>
    <dgm:cxn modelId="{9E0B32B8-B844-46AC-A674-FC150C84EC11}" type="presOf" srcId="{08771943-7F19-4CF3-9AEE-8D0410D2C622}" destId="{36C4DAED-0F73-4259-B4B8-691862A34F8F}" srcOrd="0" destOrd="0" presId="urn:microsoft.com/office/officeart/2005/8/layout/vList2"/>
    <dgm:cxn modelId="{C9876DD1-CDD1-43E2-BDD4-C1472D44CAF1}" srcId="{177AB1DC-EFFC-478C-B33F-3DCA671BE6F3}" destId="{08771943-7F19-4CF3-9AEE-8D0410D2C622}" srcOrd="1" destOrd="0" parTransId="{93C2C48A-8AAD-4B5D-941D-11FA2C731CBA}" sibTransId="{5996E0ED-8F4D-4E19-ADF6-16C0C954D244}"/>
    <dgm:cxn modelId="{9AFFBC7E-1ABA-4AA6-BA8B-C5AE1B47322D}" type="presParOf" srcId="{1591EDBB-3F42-43FB-9B61-5485F565EC88}" destId="{634CA1B3-4A87-40FE-A763-831EA3100C1A}" srcOrd="0" destOrd="0" presId="urn:microsoft.com/office/officeart/2005/8/layout/vList2"/>
    <dgm:cxn modelId="{E0CCBED6-6340-4D79-825C-555381F37D6A}" type="presParOf" srcId="{1591EDBB-3F42-43FB-9B61-5485F565EC88}" destId="{1630BB38-B2F6-4DA4-9A9B-6415C35A7116}" srcOrd="1" destOrd="0" presId="urn:microsoft.com/office/officeart/2005/8/layout/vList2"/>
    <dgm:cxn modelId="{E6E0B3C3-FFAC-453C-BE79-E27CAAB70E26}" type="presParOf" srcId="{1591EDBB-3F42-43FB-9B61-5485F565EC88}" destId="{36C4DAED-0F73-4259-B4B8-691862A34F8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12C5F2-DD6F-4777-BDB0-4BFBFE4A993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4872CD9-D674-4D5C-A681-46872299F290}">
      <dgm:prSet custT="1"/>
      <dgm:spPr/>
      <dgm:t>
        <a:bodyPr/>
        <a:lstStyle/>
        <a:p>
          <a:pPr rtl="0"/>
          <a:r>
            <a:rPr lang="es-ES" sz="2000" dirty="0"/>
            <a:t>Cifras de Población. Provisionales a 1 de enero de 2024</a:t>
          </a:r>
        </a:p>
      </dgm:t>
    </dgm:pt>
    <dgm:pt modelId="{EA48F428-2779-4DDA-A4E3-C87E1C276D37}" type="parTrans" cxnId="{00BD88CD-82F5-453C-89FC-F9D68D550BB4}">
      <dgm:prSet/>
      <dgm:spPr/>
      <dgm:t>
        <a:bodyPr/>
        <a:lstStyle/>
        <a:p>
          <a:endParaRPr lang="es-ES"/>
        </a:p>
      </dgm:t>
    </dgm:pt>
    <dgm:pt modelId="{09B0A5B4-4E95-4A45-865F-8B24682F22C8}" type="sibTrans" cxnId="{00BD88CD-82F5-453C-89FC-F9D68D550BB4}">
      <dgm:prSet/>
      <dgm:spPr/>
      <dgm:t>
        <a:bodyPr/>
        <a:lstStyle/>
        <a:p>
          <a:endParaRPr lang="es-ES"/>
        </a:p>
      </dgm:t>
    </dgm:pt>
    <dgm:pt modelId="{D00DBE10-4790-4097-AF3B-CF47118F7FC4}">
      <dgm:prSet custT="1"/>
      <dgm:spPr/>
      <dgm:t>
        <a:bodyPr/>
        <a:lstStyle/>
        <a:p>
          <a:pPr rtl="0"/>
          <a:r>
            <a:rPr lang="es-ES" sz="2000" dirty="0"/>
            <a:t>La población de España aumentó en 507.548 personas  </a:t>
          </a:r>
          <a:r>
            <a:rPr lang="es-ES" sz="2000" dirty="0" err="1"/>
            <a:t>druante</a:t>
          </a:r>
          <a:r>
            <a:rPr lang="es-ES" sz="2000" dirty="0"/>
            <a:t> 2024 y se situó en 48.592.909 habitantes</a:t>
          </a:r>
        </a:p>
      </dgm:t>
    </dgm:pt>
    <dgm:pt modelId="{F845E956-E49F-4FE9-AC9E-2C26CAEF117B}" type="parTrans" cxnId="{3A0645D9-42E1-42C1-80D2-B6900F1F115E}">
      <dgm:prSet/>
      <dgm:spPr/>
      <dgm:t>
        <a:bodyPr/>
        <a:lstStyle/>
        <a:p>
          <a:endParaRPr lang="es-ES"/>
        </a:p>
      </dgm:t>
    </dgm:pt>
    <dgm:pt modelId="{C8D42045-8DF0-4265-83F7-BAF663F0FC3B}" type="sibTrans" cxnId="{3A0645D9-42E1-42C1-80D2-B6900F1F115E}">
      <dgm:prSet/>
      <dgm:spPr/>
      <dgm:t>
        <a:bodyPr/>
        <a:lstStyle/>
        <a:p>
          <a:endParaRPr lang="es-ES"/>
        </a:p>
      </dgm:t>
    </dgm:pt>
    <dgm:pt modelId="{A04D3C58-EDEC-4CFF-BEF8-63ED3AD29338}">
      <dgm:prSet custT="1"/>
      <dgm:spPr/>
      <dgm:t>
        <a:bodyPr/>
        <a:lstStyle/>
        <a:p>
          <a:pPr rtl="0"/>
          <a:r>
            <a:rPr lang="es-ES" sz="2000" dirty="0"/>
            <a:t>El crecimiento vegetativo de la población residente presentó un saldo negativo de 133.250</a:t>
          </a:r>
        </a:p>
        <a:p>
          <a:r>
            <a:rPr lang="es-ES" sz="2000" dirty="0"/>
            <a:t>personas</a:t>
          </a:r>
        </a:p>
      </dgm:t>
    </dgm:pt>
    <dgm:pt modelId="{0BBD3F70-77C3-4540-B134-121DCCBF3433}" type="parTrans" cxnId="{F1F528DF-3F41-46E1-89C9-EC77ACEED1C6}">
      <dgm:prSet/>
      <dgm:spPr/>
      <dgm:t>
        <a:bodyPr/>
        <a:lstStyle/>
        <a:p>
          <a:endParaRPr lang="es-ES"/>
        </a:p>
      </dgm:t>
    </dgm:pt>
    <dgm:pt modelId="{A5F952E8-2E0E-497E-8F2F-E20D8CBB4B56}" type="sibTrans" cxnId="{F1F528DF-3F41-46E1-89C9-EC77ACEED1C6}">
      <dgm:prSet/>
      <dgm:spPr/>
      <dgm:t>
        <a:bodyPr/>
        <a:lstStyle/>
        <a:p>
          <a:endParaRPr lang="es-ES"/>
        </a:p>
      </dgm:t>
    </dgm:pt>
    <dgm:pt modelId="{64506512-12ED-4CE9-9927-D3120813B712}" type="pres">
      <dgm:prSet presAssocID="{4012C5F2-DD6F-4777-BDB0-4BFBFE4A993C}" presName="Name0" presStyleCnt="0">
        <dgm:presLayoutVars>
          <dgm:dir/>
          <dgm:animLvl val="lvl"/>
          <dgm:resizeHandles val="exact"/>
        </dgm:presLayoutVars>
      </dgm:prSet>
      <dgm:spPr/>
    </dgm:pt>
    <dgm:pt modelId="{D0C4EEE8-E220-4170-9B98-79FB5EC5E6AA}" type="pres">
      <dgm:prSet presAssocID="{D4872CD9-D674-4D5C-A681-46872299F290}" presName="linNode" presStyleCnt="0"/>
      <dgm:spPr/>
    </dgm:pt>
    <dgm:pt modelId="{979828F3-AD7F-4349-BE89-45C3471197B6}" type="pres">
      <dgm:prSet presAssocID="{D4872CD9-D674-4D5C-A681-46872299F290}" presName="parentText" presStyleLbl="node1" presStyleIdx="0" presStyleCnt="3" custScaleX="200474">
        <dgm:presLayoutVars>
          <dgm:chMax val="1"/>
          <dgm:bulletEnabled val="1"/>
        </dgm:presLayoutVars>
      </dgm:prSet>
      <dgm:spPr/>
    </dgm:pt>
    <dgm:pt modelId="{1F4C9C67-1D96-4B68-9B55-6FD3893E5922}" type="pres">
      <dgm:prSet presAssocID="{09B0A5B4-4E95-4A45-865F-8B24682F22C8}" presName="sp" presStyleCnt="0"/>
      <dgm:spPr/>
    </dgm:pt>
    <dgm:pt modelId="{4E51BB2C-CB3B-4FF5-B718-6FBD9284491E}" type="pres">
      <dgm:prSet presAssocID="{D00DBE10-4790-4097-AF3B-CF47118F7FC4}" presName="linNode" presStyleCnt="0"/>
      <dgm:spPr/>
    </dgm:pt>
    <dgm:pt modelId="{7DB96DB2-C0E7-4E9B-A73B-DB7139EA8613}" type="pres">
      <dgm:prSet presAssocID="{D00DBE10-4790-4097-AF3B-CF47118F7FC4}" presName="parentText" presStyleLbl="node1" presStyleIdx="1" presStyleCnt="3" custScaleX="200474">
        <dgm:presLayoutVars>
          <dgm:chMax val="1"/>
          <dgm:bulletEnabled val="1"/>
        </dgm:presLayoutVars>
      </dgm:prSet>
      <dgm:spPr/>
    </dgm:pt>
    <dgm:pt modelId="{03B6445F-5999-422C-B33C-4891840481D4}" type="pres">
      <dgm:prSet presAssocID="{C8D42045-8DF0-4265-83F7-BAF663F0FC3B}" presName="sp" presStyleCnt="0"/>
      <dgm:spPr/>
    </dgm:pt>
    <dgm:pt modelId="{DD252BC2-316A-43DA-AAD2-A35105BF7188}" type="pres">
      <dgm:prSet presAssocID="{A04D3C58-EDEC-4CFF-BEF8-63ED3AD29338}" presName="linNode" presStyleCnt="0"/>
      <dgm:spPr/>
    </dgm:pt>
    <dgm:pt modelId="{FC1DD3DE-AB35-4E6A-AB24-3DDCC42E9E59}" type="pres">
      <dgm:prSet presAssocID="{A04D3C58-EDEC-4CFF-BEF8-63ED3AD29338}" presName="parentText" presStyleLbl="node1" presStyleIdx="2" presStyleCnt="3" custScaleX="200474">
        <dgm:presLayoutVars>
          <dgm:chMax val="1"/>
          <dgm:bulletEnabled val="1"/>
        </dgm:presLayoutVars>
      </dgm:prSet>
      <dgm:spPr/>
    </dgm:pt>
  </dgm:ptLst>
  <dgm:cxnLst>
    <dgm:cxn modelId="{C008261B-344E-49C5-A3FF-4BF51E003713}" type="presOf" srcId="{D00DBE10-4790-4097-AF3B-CF47118F7FC4}" destId="{7DB96DB2-C0E7-4E9B-A73B-DB7139EA8613}" srcOrd="0" destOrd="0" presId="urn:microsoft.com/office/officeart/2005/8/layout/vList5"/>
    <dgm:cxn modelId="{52401F7B-8E3C-43EC-9447-B35AA6054C1B}" type="presOf" srcId="{A04D3C58-EDEC-4CFF-BEF8-63ED3AD29338}" destId="{FC1DD3DE-AB35-4E6A-AB24-3DDCC42E9E59}" srcOrd="0" destOrd="0" presId="urn:microsoft.com/office/officeart/2005/8/layout/vList5"/>
    <dgm:cxn modelId="{DCDEF9C9-0DA6-491E-9A44-AC981990BA44}" type="presOf" srcId="{4012C5F2-DD6F-4777-BDB0-4BFBFE4A993C}" destId="{64506512-12ED-4CE9-9927-D3120813B712}" srcOrd="0" destOrd="0" presId="urn:microsoft.com/office/officeart/2005/8/layout/vList5"/>
    <dgm:cxn modelId="{00BD88CD-82F5-453C-89FC-F9D68D550BB4}" srcId="{4012C5F2-DD6F-4777-BDB0-4BFBFE4A993C}" destId="{D4872CD9-D674-4D5C-A681-46872299F290}" srcOrd="0" destOrd="0" parTransId="{EA48F428-2779-4DDA-A4E3-C87E1C276D37}" sibTransId="{09B0A5B4-4E95-4A45-865F-8B24682F22C8}"/>
    <dgm:cxn modelId="{3A0645D9-42E1-42C1-80D2-B6900F1F115E}" srcId="{4012C5F2-DD6F-4777-BDB0-4BFBFE4A993C}" destId="{D00DBE10-4790-4097-AF3B-CF47118F7FC4}" srcOrd="1" destOrd="0" parTransId="{F845E956-E49F-4FE9-AC9E-2C26CAEF117B}" sibTransId="{C8D42045-8DF0-4265-83F7-BAF663F0FC3B}"/>
    <dgm:cxn modelId="{F1F528DF-3F41-46E1-89C9-EC77ACEED1C6}" srcId="{4012C5F2-DD6F-4777-BDB0-4BFBFE4A993C}" destId="{A04D3C58-EDEC-4CFF-BEF8-63ED3AD29338}" srcOrd="2" destOrd="0" parTransId="{0BBD3F70-77C3-4540-B134-121DCCBF3433}" sibTransId="{A5F952E8-2E0E-497E-8F2F-E20D8CBB4B56}"/>
    <dgm:cxn modelId="{D2F3A8E5-1816-426F-8410-FE278C97089D}" type="presOf" srcId="{D4872CD9-D674-4D5C-A681-46872299F290}" destId="{979828F3-AD7F-4349-BE89-45C3471197B6}" srcOrd="0" destOrd="0" presId="urn:microsoft.com/office/officeart/2005/8/layout/vList5"/>
    <dgm:cxn modelId="{2C72BC1F-6176-4970-8E0D-D4D09D2C65A4}" type="presParOf" srcId="{64506512-12ED-4CE9-9927-D3120813B712}" destId="{D0C4EEE8-E220-4170-9B98-79FB5EC5E6AA}" srcOrd="0" destOrd="0" presId="urn:microsoft.com/office/officeart/2005/8/layout/vList5"/>
    <dgm:cxn modelId="{07AA015C-A173-4D1C-826A-1D13401838CC}" type="presParOf" srcId="{D0C4EEE8-E220-4170-9B98-79FB5EC5E6AA}" destId="{979828F3-AD7F-4349-BE89-45C3471197B6}" srcOrd="0" destOrd="0" presId="urn:microsoft.com/office/officeart/2005/8/layout/vList5"/>
    <dgm:cxn modelId="{956BC2E6-E818-4631-9C90-C5969FC2367D}" type="presParOf" srcId="{64506512-12ED-4CE9-9927-D3120813B712}" destId="{1F4C9C67-1D96-4B68-9B55-6FD3893E5922}" srcOrd="1" destOrd="0" presId="urn:microsoft.com/office/officeart/2005/8/layout/vList5"/>
    <dgm:cxn modelId="{4EDB70F2-66AA-4896-8217-CCC719A93274}" type="presParOf" srcId="{64506512-12ED-4CE9-9927-D3120813B712}" destId="{4E51BB2C-CB3B-4FF5-B718-6FBD9284491E}" srcOrd="2" destOrd="0" presId="urn:microsoft.com/office/officeart/2005/8/layout/vList5"/>
    <dgm:cxn modelId="{786D5DE1-CACF-4014-B4DA-FE0AD9ABF0AC}" type="presParOf" srcId="{4E51BB2C-CB3B-4FF5-B718-6FBD9284491E}" destId="{7DB96DB2-C0E7-4E9B-A73B-DB7139EA8613}" srcOrd="0" destOrd="0" presId="urn:microsoft.com/office/officeart/2005/8/layout/vList5"/>
    <dgm:cxn modelId="{F2E4E967-DB1B-493D-BD90-E0B2C004D97C}" type="presParOf" srcId="{64506512-12ED-4CE9-9927-D3120813B712}" destId="{03B6445F-5999-422C-B33C-4891840481D4}" srcOrd="3" destOrd="0" presId="urn:microsoft.com/office/officeart/2005/8/layout/vList5"/>
    <dgm:cxn modelId="{1B0C9C7E-3295-4CD4-B106-B8384F2F6CDD}" type="presParOf" srcId="{64506512-12ED-4CE9-9927-D3120813B712}" destId="{DD252BC2-316A-43DA-AAD2-A35105BF7188}" srcOrd="4" destOrd="0" presId="urn:microsoft.com/office/officeart/2005/8/layout/vList5"/>
    <dgm:cxn modelId="{FB49E942-C561-4B67-B117-1342E62653A1}" type="presParOf" srcId="{DD252BC2-316A-43DA-AAD2-A35105BF7188}" destId="{FC1DD3DE-AB35-4E6A-AB24-3DDCC42E9E5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0D369-6A5E-4B29-A936-A13E2AE7F8F5}">
      <dsp:nvSpPr>
        <dsp:cNvPr id="0" name=""/>
        <dsp:cNvSpPr/>
      </dsp:nvSpPr>
      <dsp:spPr>
        <a:xfrm>
          <a:off x="0" y="206640"/>
          <a:ext cx="81534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La primera variable en la que nos fijamos el </a:t>
          </a:r>
          <a:r>
            <a:rPr lang="es-ES" sz="2800" b="1" kern="1200" dirty="0" err="1"/>
            <a:t>P.I.B</a:t>
          </a:r>
          <a:r>
            <a:rPr lang="es-ES" sz="2800" b="1" kern="1200" dirty="0"/>
            <a:t>.</a:t>
          </a:r>
          <a:endParaRPr lang="es-ES" sz="2800" kern="1200" dirty="0"/>
        </a:p>
      </dsp:txBody>
      <dsp:txXfrm>
        <a:off x="31984" y="238624"/>
        <a:ext cx="8089432" cy="591232"/>
      </dsp:txXfrm>
    </dsp:sp>
    <dsp:sp modelId="{EC521932-ED3A-4DCF-8561-39741E31876D}">
      <dsp:nvSpPr>
        <dsp:cNvPr id="0" name=""/>
        <dsp:cNvSpPr/>
      </dsp:nvSpPr>
      <dsp:spPr>
        <a:xfrm>
          <a:off x="0" y="861840"/>
          <a:ext cx="8153400" cy="533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2200" kern="1200" dirty="0"/>
        </a:p>
      </dsp:txBody>
      <dsp:txXfrm>
        <a:off x="0" y="861840"/>
        <a:ext cx="8153400" cy="5332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CA1B3-4A87-40FE-A763-831EA3100C1A}">
      <dsp:nvSpPr>
        <dsp:cNvPr id="0" name=""/>
        <dsp:cNvSpPr/>
      </dsp:nvSpPr>
      <dsp:spPr>
        <a:xfrm>
          <a:off x="0" y="469215"/>
          <a:ext cx="5110822" cy="22815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La FBKF por persona en edad de trabajar en 2023 fue de 2.217 euros, un 5,3% menos que en 2021 (en la UE fue un 35,6% más y un 40,8% que en España).</a:t>
          </a:r>
        </a:p>
      </dsp:txBody>
      <dsp:txXfrm>
        <a:off x="111374" y="580589"/>
        <a:ext cx="4888074" cy="2058752"/>
      </dsp:txXfrm>
    </dsp:sp>
    <dsp:sp modelId="{36C4DAED-0F73-4259-B4B8-691862A34F8F}">
      <dsp:nvSpPr>
        <dsp:cNvPr id="0" name=""/>
        <dsp:cNvSpPr/>
      </dsp:nvSpPr>
      <dsp:spPr>
        <a:xfrm>
          <a:off x="0" y="2937916"/>
          <a:ext cx="5110822" cy="22815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Una de las razones por las que la renta per cápita española ha pasado del 105,2% de promedio de la UE en 2006 a 86,7% en 2023</a:t>
          </a:r>
        </a:p>
      </dsp:txBody>
      <dsp:txXfrm>
        <a:off x="111374" y="3049290"/>
        <a:ext cx="4888074" cy="20587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828F3-AD7F-4349-BE89-45C3471197B6}">
      <dsp:nvSpPr>
        <dsp:cNvPr id="0" name=""/>
        <dsp:cNvSpPr/>
      </dsp:nvSpPr>
      <dsp:spPr>
        <a:xfrm>
          <a:off x="576061" y="2939"/>
          <a:ext cx="2987829" cy="1939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Cifras de Población. Provisionales a 1 de enero de 2024</a:t>
          </a:r>
        </a:p>
      </dsp:txBody>
      <dsp:txXfrm>
        <a:off x="670763" y="97641"/>
        <a:ext cx="2798425" cy="1750570"/>
      </dsp:txXfrm>
    </dsp:sp>
    <dsp:sp modelId="{7DB96DB2-C0E7-4E9B-A73B-DB7139EA8613}">
      <dsp:nvSpPr>
        <dsp:cNvPr id="0" name=""/>
        <dsp:cNvSpPr/>
      </dsp:nvSpPr>
      <dsp:spPr>
        <a:xfrm>
          <a:off x="576061" y="2039912"/>
          <a:ext cx="2987829" cy="1939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La población de España aumentó en 507.548 personas  </a:t>
          </a:r>
          <a:r>
            <a:rPr lang="es-ES" sz="2000" kern="1200" dirty="0" err="1"/>
            <a:t>druante</a:t>
          </a:r>
          <a:r>
            <a:rPr lang="es-ES" sz="2000" kern="1200" dirty="0"/>
            <a:t> 2024 y se situó en 48.592.909 habitantes</a:t>
          </a:r>
        </a:p>
      </dsp:txBody>
      <dsp:txXfrm>
        <a:off x="670763" y="2134614"/>
        <a:ext cx="2798425" cy="1750570"/>
      </dsp:txXfrm>
    </dsp:sp>
    <dsp:sp modelId="{FC1DD3DE-AB35-4E6A-AB24-3DDCC42E9E59}">
      <dsp:nvSpPr>
        <dsp:cNvPr id="0" name=""/>
        <dsp:cNvSpPr/>
      </dsp:nvSpPr>
      <dsp:spPr>
        <a:xfrm>
          <a:off x="576061" y="4076886"/>
          <a:ext cx="2987829" cy="1939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El crecimiento vegetativo de la población residente presentó un saldo negativo de 133.250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personas</a:t>
          </a:r>
        </a:p>
      </dsp:txBody>
      <dsp:txXfrm>
        <a:off x="670763" y="4171588"/>
        <a:ext cx="2798425" cy="1750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2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72000"/>
            <a:ext cx="5029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noProof="0"/>
              <a:t>Haga clic para modificar el estilo de texto del patrón</a:t>
            </a:r>
          </a:p>
          <a:p>
            <a:pPr lvl="1"/>
            <a:r>
              <a:rPr lang="es-ES_tradnl" altLang="es-ES" noProof="0"/>
              <a:t>Segundo nivel</a:t>
            </a:r>
          </a:p>
          <a:p>
            <a:pPr lvl="2"/>
            <a:r>
              <a:rPr lang="es-ES_tradnl" altLang="es-ES" noProof="0"/>
              <a:t>Tercer nivel</a:t>
            </a:r>
          </a:p>
          <a:p>
            <a:pPr lvl="3"/>
            <a:r>
              <a:rPr lang="es-ES_tradnl" altLang="es-ES" noProof="0"/>
              <a:t>Cuarto nivel</a:t>
            </a:r>
          </a:p>
          <a:p>
            <a:pPr lvl="4"/>
            <a:r>
              <a:rPr lang="es-ES_tradnl" altLang="es-ES" noProof="0"/>
              <a:t>Quinto nivel</a:t>
            </a:r>
          </a:p>
        </p:txBody>
      </p:sp>
      <p:sp>
        <p:nvSpPr>
          <p:cNvPr id="272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272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44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B5C095A-AAE0-4826-93CB-5D8DF7F5A433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041949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-395288"/>
            <a:ext cx="4978400" cy="5749926"/>
            <a:chOff x="1313" y="-249"/>
            <a:chExt cx="3136" cy="3622"/>
          </a:xfrm>
        </p:grpSpPr>
        <p:sp>
          <p:nvSpPr>
            <p:cNvPr id="5" name="Arc 3"/>
            <p:cNvSpPr>
              <a:spLocks/>
            </p:cNvSpPr>
            <p:nvPr/>
          </p:nvSpPr>
          <p:spPr bwMode="ltGray">
            <a:xfrm rot="-2700000">
              <a:off x="1313" y="-249"/>
              <a:ext cx="3136" cy="3135"/>
            </a:xfrm>
            <a:custGeom>
              <a:avLst/>
              <a:gdLst>
                <a:gd name="T0" fmla="*/ 0 w 21607"/>
                <a:gd name="T1" fmla="*/ 0 h 21600"/>
                <a:gd name="T2" fmla="*/ 455 w 21607"/>
                <a:gd name="T3" fmla="*/ 455 h 21600"/>
                <a:gd name="T4" fmla="*/ 0 w 21607"/>
                <a:gd name="T5" fmla="*/ 45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7" h="21600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</a:path>
                <a:path w="21607" h="21600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  <a:lnTo>
                    <a:pt x="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ltGray">
            <a:xfrm rot="-2700000">
              <a:off x="1349" y="-162"/>
              <a:ext cx="3037" cy="3056"/>
            </a:xfrm>
            <a:custGeom>
              <a:avLst/>
              <a:gdLst>
                <a:gd name="T0" fmla="*/ 102 w 20922"/>
                <a:gd name="T1" fmla="*/ 0 h 21053"/>
                <a:gd name="T2" fmla="*/ 441 w 20922"/>
                <a:gd name="T3" fmla="*/ 331 h 21053"/>
                <a:gd name="T4" fmla="*/ 0 w 20922"/>
                <a:gd name="T5" fmla="*/ 444 h 210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22" h="21053" fill="none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</a:path>
                <a:path w="20922" h="21053" stroke="0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  <a:lnTo>
                    <a:pt x="0" y="21053"/>
                  </a:lnTo>
                  <a:lnTo>
                    <a:pt x="483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ltGray">
            <a:xfrm rot="-2700000">
              <a:off x="1474" y="162"/>
              <a:ext cx="2752" cy="2792"/>
            </a:xfrm>
            <a:custGeom>
              <a:avLst/>
              <a:gdLst>
                <a:gd name="T0" fmla="*/ 207 w 18966"/>
                <a:gd name="T1" fmla="*/ 0 h 19239"/>
                <a:gd name="T2" fmla="*/ 399 w 18966"/>
                <a:gd name="T3" fmla="*/ 187 h 19239"/>
                <a:gd name="T4" fmla="*/ 0 w 18966"/>
                <a:gd name="T5" fmla="*/ 405 h 192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66" h="19239" fill="none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</a:path>
                <a:path w="18966" h="19239" stroke="0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  <a:lnTo>
                    <a:pt x="0" y="19239"/>
                  </a:lnTo>
                  <a:lnTo>
                    <a:pt x="9819" y="-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" name="Arc 6"/>
            <p:cNvSpPr>
              <a:spLocks/>
            </p:cNvSpPr>
            <p:nvPr/>
          </p:nvSpPr>
          <p:spPr bwMode="ltGray">
            <a:xfrm rot="-2700000">
              <a:off x="1678" y="510"/>
              <a:ext cx="2432" cy="2498"/>
            </a:xfrm>
            <a:custGeom>
              <a:avLst/>
              <a:gdLst>
                <a:gd name="T0" fmla="*/ 275 w 16754"/>
                <a:gd name="T1" fmla="*/ 0 h 17212"/>
                <a:gd name="T2" fmla="*/ 353 w 16754"/>
                <a:gd name="T3" fmla="*/ 75 h 17212"/>
                <a:gd name="T4" fmla="*/ 0 w 16754"/>
                <a:gd name="T5" fmla="*/ 363 h 172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54" h="17212" fill="none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</a:path>
                <a:path w="16754" h="17212" stroke="0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  <a:lnTo>
                    <a:pt x="0" y="17212"/>
                  </a:lnTo>
                  <a:lnTo>
                    <a:pt x="13050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" name="Arc 7"/>
            <p:cNvSpPr>
              <a:spLocks/>
            </p:cNvSpPr>
            <p:nvPr/>
          </p:nvSpPr>
          <p:spPr bwMode="ltGray">
            <a:xfrm rot="-2700000">
              <a:off x="1446" y="57"/>
              <a:ext cx="2900" cy="2900"/>
            </a:xfrm>
            <a:custGeom>
              <a:avLst/>
              <a:gdLst>
                <a:gd name="T0" fmla="*/ 0 w 21600"/>
                <a:gd name="T1" fmla="*/ 0 h 21600"/>
                <a:gd name="T2" fmla="*/ 389 w 21600"/>
                <a:gd name="T3" fmla="*/ 389 h 21600"/>
                <a:gd name="T4" fmla="*/ 0 w 21600"/>
                <a:gd name="T5" fmla="*/ 38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" name="Arc 8"/>
            <p:cNvSpPr>
              <a:spLocks/>
            </p:cNvSpPr>
            <p:nvPr/>
          </p:nvSpPr>
          <p:spPr bwMode="ltGray">
            <a:xfrm rot="-2700000">
              <a:off x="1478" y="137"/>
              <a:ext cx="2809" cy="2826"/>
            </a:xfrm>
            <a:custGeom>
              <a:avLst/>
              <a:gdLst>
                <a:gd name="T0" fmla="*/ 87 w 20924"/>
                <a:gd name="T1" fmla="*/ 0 h 21052"/>
                <a:gd name="T2" fmla="*/ 377 w 20924"/>
                <a:gd name="T3" fmla="*/ 283 h 21052"/>
                <a:gd name="T4" fmla="*/ 0 w 20924"/>
                <a:gd name="T5" fmla="*/ 379 h 210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24" h="21052" fill="none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</a:path>
                <a:path w="20924" h="21052" stroke="0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  <a:lnTo>
                    <a:pt x="0" y="21052"/>
                  </a:lnTo>
                  <a:lnTo>
                    <a:pt x="4833" y="-1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" name="Arc 9"/>
            <p:cNvSpPr>
              <a:spLocks/>
            </p:cNvSpPr>
            <p:nvPr/>
          </p:nvSpPr>
          <p:spPr bwMode="ltGray">
            <a:xfrm rot="-2700000">
              <a:off x="1608" y="427"/>
              <a:ext cx="2547" cy="2583"/>
            </a:xfrm>
            <a:custGeom>
              <a:avLst/>
              <a:gdLst>
                <a:gd name="T0" fmla="*/ 177 w 18970"/>
                <a:gd name="T1" fmla="*/ 0 h 19237"/>
                <a:gd name="T2" fmla="*/ 342 w 18970"/>
                <a:gd name="T3" fmla="*/ 161 h 19237"/>
                <a:gd name="T4" fmla="*/ 0 w 18970"/>
                <a:gd name="T5" fmla="*/ 347 h 19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70" h="19237" fill="none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</a:path>
                <a:path w="18970" h="19237" stroke="0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  <a:lnTo>
                    <a:pt x="0" y="19237"/>
                  </a:lnTo>
                  <a:lnTo>
                    <a:pt x="9823" y="-1"/>
                  </a:ln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" name="Arc 10"/>
            <p:cNvSpPr>
              <a:spLocks/>
            </p:cNvSpPr>
            <p:nvPr/>
          </p:nvSpPr>
          <p:spPr bwMode="ltGray">
            <a:xfrm rot="-2700000">
              <a:off x="1783" y="749"/>
              <a:ext cx="2249" cy="2311"/>
            </a:xfrm>
            <a:custGeom>
              <a:avLst/>
              <a:gdLst>
                <a:gd name="T0" fmla="*/ 235 w 16754"/>
                <a:gd name="T1" fmla="*/ 0 h 17213"/>
                <a:gd name="T2" fmla="*/ 302 w 16754"/>
                <a:gd name="T3" fmla="*/ 65 h 17213"/>
                <a:gd name="T4" fmla="*/ 0 w 16754"/>
                <a:gd name="T5" fmla="*/ 310 h 172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54" h="17213" fill="none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</a:path>
                <a:path w="16754" h="17213" stroke="0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  <a:lnTo>
                    <a:pt x="0" y="17213"/>
                  </a:lnTo>
                  <a:lnTo>
                    <a:pt x="1304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" name="Arc 11"/>
            <p:cNvSpPr>
              <a:spLocks/>
            </p:cNvSpPr>
            <p:nvPr/>
          </p:nvSpPr>
          <p:spPr bwMode="ltGray">
            <a:xfrm rot="-2700000">
              <a:off x="2239" y="2089"/>
              <a:ext cx="1284" cy="1284"/>
            </a:xfrm>
            <a:custGeom>
              <a:avLst/>
              <a:gdLst>
                <a:gd name="T0" fmla="*/ 0 w 21600"/>
                <a:gd name="T1" fmla="*/ 0 h 21600"/>
                <a:gd name="T2" fmla="*/ 76 w 21600"/>
                <a:gd name="T3" fmla="*/ 76 h 21600"/>
                <a:gd name="T4" fmla="*/ 0 w 21600"/>
                <a:gd name="T5" fmla="*/ 7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8500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770313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pPr lvl="0"/>
            <a:r>
              <a:rPr lang="en-US" altLang="es-ES" noProof="0"/>
              <a:t>Haga clic para modificar el estilo de título del patrón</a:t>
            </a:r>
          </a:p>
        </p:txBody>
      </p:sp>
      <p:sp>
        <p:nvSpPr>
          <p:cNvPr id="8500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906963"/>
            <a:ext cx="6400800" cy="1752600"/>
          </a:xfrm>
        </p:spPr>
        <p:txBody>
          <a:bodyPr anchor="b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s-ES" noProof="0"/>
              <a:t>Haga clic para modificar el estilo de subtítulo del patrón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498475" y="9525"/>
            <a:ext cx="19050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525"/>
            <a:ext cx="28956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27825" y="9525"/>
            <a:ext cx="19050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A5CD363B-BD6C-4415-AEFF-0BC8F380A7D3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98069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5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6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3921F-48B4-4EA7-9422-4A2AF152DF9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68544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81838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52538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5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6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4570A-193E-456F-ACC0-239FF21A29EC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3341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-395288"/>
            <a:ext cx="4978400" cy="5749926"/>
            <a:chOff x="1313" y="-249"/>
            <a:chExt cx="3136" cy="3622"/>
          </a:xfrm>
        </p:grpSpPr>
        <p:sp>
          <p:nvSpPr>
            <p:cNvPr id="5" name="Arc 3"/>
            <p:cNvSpPr>
              <a:spLocks/>
            </p:cNvSpPr>
            <p:nvPr/>
          </p:nvSpPr>
          <p:spPr bwMode="ltGray">
            <a:xfrm rot="-2700000">
              <a:off x="1313" y="-249"/>
              <a:ext cx="3136" cy="3135"/>
            </a:xfrm>
            <a:custGeom>
              <a:avLst/>
              <a:gdLst>
                <a:gd name="T0" fmla="*/ 0 w 21607"/>
                <a:gd name="T1" fmla="*/ 0 h 21600"/>
                <a:gd name="T2" fmla="*/ 455 w 21607"/>
                <a:gd name="T3" fmla="*/ 455 h 21600"/>
                <a:gd name="T4" fmla="*/ 0 w 21607"/>
                <a:gd name="T5" fmla="*/ 45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7" h="21600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</a:path>
                <a:path w="21607" h="21600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  <a:lnTo>
                    <a:pt x="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ltGray">
            <a:xfrm rot="-2700000">
              <a:off x="1349" y="-162"/>
              <a:ext cx="3037" cy="3056"/>
            </a:xfrm>
            <a:custGeom>
              <a:avLst/>
              <a:gdLst>
                <a:gd name="T0" fmla="*/ 102 w 20922"/>
                <a:gd name="T1" fmla="*/ 0 h 21053"/>
                <a:gd name="T2" fmla="*/ 441 w 20922"/>
                <a:gd name="T3" fmla="*/ 331 h 21053"/>
                <a:gd name="T4" fmla="*/ 0 w 20922"/>
                <a:gd name="T5" fmla="*/ 444 h 210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22" h="21053" fill="none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</a:path>
                <a:path w="20922" h="21053" stroke="0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  <a:lnTo>
                    <a:pt x="0" y="21053"/>
                  </a:lnTo>
                  <a:lnTo>
                    <a:pt x="483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ltGray">
            <a:xfrm rot="-2700000">
              <a:off x="1474" y="162"/>
              <a:ext cx="2752" cy="2792"/>
            </a:xfrm>
            <a:custGeom>
              <a:avLst/>
              <a:gdLst>
                <a:gd name="T0" fmla="*/ 207 w 18966"/>
                <a:gd name="T1" fmla="*/ 0 h 19239"/>
                <a:gd name="T2" fmla="*/ 399 w 18966"/>
                <a:gd name="T3" fmla="*/ 187 h 19239"/>
                <a:gd name="T4" fmla="*/ 0 w 18966"/>
                <a:gd name="T5" fmla="*/ 405 h 192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66" h="19239" fill="none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</a:path>
                <a:path w="18966" h="19239" stroke="0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  <a:lnTo>
                    <a:pt x="0" y="19239"/>
                  </a:lnTo>
                  <a:lnTo>
                    <a:pt x="9819" y="-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8" name="Arc 6"/>
            <p:cNvSpPr>
              <a:spLocks/>
            </p:cNvSpPr>
            <p:nvPr/>
          </p:nvSpPr>
          <p:spPr bwMode="ltGray">
            <a:xfrm rot="-2700000">
              <a:off x="1678" y="510"/>
              <a:ext cx="2432" cy="2498"/>
            </a:xfrm>
            <a:custGeom>
              <a:avLst/>
              <a:gdLst>
                <a:gd name="T0" fmla="*/ 275 w 16754"/>
                <a:gd name="T1" fmla="*/ 0 h 17212"/>
                <a:gd name="T2" fmla="*/ 353 w 16754"/>
                <a:gd name="T3" fmla="*/ 75 h 17212"/>
                <a:gd name="T4" fmla="*/ 0 w 16754"/>
                <a:gd name="T5" fmla="*/ 363 h 172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54" h="17212" fill="none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</a:path>
                <a:path w="16754" h="17212" stroke="0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  <a:lnTo>
                    <a:pt x="0" y="17212"/>
                  </a:lnTo>
                  <a:lnTo>
                    <a:pt x="13050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9" name="Arc 7"/>
            <p:cNvSpPr>
              <a:spLocks/>
            </p:cNvSpPr>
            <p:nvPr/>
          </p:nvSpPr>
          <p:spPr bwMode="ltGray">
            <a:xfrm rot="-2700000">
              <a:off x="1446" y="57"/>
              <a:ext cx="2900" cy="2900"/>
            </a:xfrm>
            <a:custGeom>
              <a:avLst/>
              <a:gdLst>
                <a:gd name="T0" fmla="*/ 0 w 21600"/>
                <a:gd name="T1" fmla="*/ 0 h 21600"/>
                <a:gd name="T2" fmla="*/ 389 w 21600"/>
                <a:gd name="T3" fmla="*/ 389 h 21600"/>
                <a:gd name="T4" fmla="*/ 0 w 21600"/>
                <a:gd name="T5" fmla="*/ 38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" name="Arc 8"/>
            <p:cNvSpPr>
              <a:spLocks/>
            </p:cNvSpPr>
            <p:nvPr/>
          </p:nvSpPr>
          <p:spPr bwMode="ltGray">
            <a:xfrm rot="-2700000">
              <a:off x="1478" y="137"/>
              <a:ext cx="2809" cy="2826"/>
            </a:xfrm>
            <a:custGeom>
              <a:avLst/>
              <a:gdLst>
                <a:gd name="T0" fmla="*/ 87 w 20924"/>
                <a:gd name="T1" fmla="*/ 0 h 21052"/>
                <a:gd name="T2" fmla="*/ 377 w 20924"/>
                <a:gd name="T3" fmla="*/ 283 h 21052"/>
                <a:gd name="T4" fmla="*/ 0 w 20924"/>
                <a:gd name="T5" fmla="*/ 379 h 210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24" h="21052" fill="none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</a:path>
                <a:path w="20924" h="21052" stroke="0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  <a:lnTo>
                    <a:pt x="0" y="21052"/>
                  </a:lnTo>
                  <a:lnTo>
                    <a:pt x="4833" y="-1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1" name="Arc 9"/>
            <p:cNvSpPr>
              <a:spLocks/>
            </p:cNvSpPr>
            <p:nvPr/>
          </p:nvSpPr>
          <p:spPr bwMode="ltGray">
            <a:xfrm rot="-2700000">
              <a:off x="1608" y="427"/>
              <a:ext cx="2547" cy="2583"/>
            </a:xfrm>
            <a:custGeom>
              <a:avLst/>
              <a:gdLst>
                <a:gd name="T0" fmla="*/ 177 w 18970"/>
                <a:gd name="T1" fmla="*/ 0 h 19237"/>
                <a:gd name="T2" fmla="*/ 342 w 18970"/>
                <a:gd name="T3" fmla="*/ 161 h 19237"/>
                <a:gd name="T4" fmla="*/ 0 w 18970"/>
                <a:gd name="T5" fmla="*/ 347 h 19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70" h="19237" fill="none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</a:path>
                <a:path w="18970" h="19237" stroke="0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  <a:lnTo>
                    <a:pt x="0" y="19237"/>
                  </a:lnTo>
                  <a:lnTo>
                    <a:pt x="9823" y="-1"/>
                  </a:ln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2" name="Arc 10"/>
            <p:cNvSpPr>
              <a:spLocks/>
            </p:cNvSpPr>
            <p:nvPr/>
          </p:nvSpPr>
          <p:spPr bwMode="ltGray">
            <a:xfrm rot="-2700000">
              <a:off x="1783" y="749"/>
              <a:ext cx="2249" cy="2311"/>
            </a:xfrm>
            <a:custGeom>
              <a:avLst/>
              <a:gdLst>
                <a:gd name="T0" fmla="*/ 235 w 16754"/>
                <a:gd name="T1" fmla="*/ 0 h 17213"/>
                <a:gd name="T2" fmla="*/ 302 w 16754"/>
                <a:gd name="T3" fmla="*/ 65 h 17213"/>
                <a:gd name="T4" fmla="*/ 0 w 16754"/>
                <a:gd name="T5" fmla="*/ 310 h 172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54" h="17213" fill="none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</a:path>
                <a:path w="16754" h="17213" stroke="0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  <a:lnTo>
                    <a:pt x="0" y="17213"/>
                  </a:lnTo>
                  <a:lnTo>
                    <a:pt x="1304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3" name="Arc 11"/>
            <p:cNvSpPr>
              <a:spLocks/>
            </p:cNvSpPr>
            <p:nvPr/>
          </p:nvSpPr>
          <p:spPr bwMode="ltGray">
            <a:xfrm rot="-2700000">
              <a:off x="2239" y="2089"/>
              <a:ext cx="1284" cy="1284"/>
            </a:xfrm>
            <a:custGeom>
              <a:avLst/>
              <a:gdLst>
                <a:gd name="T0" fmla="*/ 0 w 21600"/>
                <a:gd name="T1" fmla="*/ 0 h 21600"/>
                <a:gd name="T2" fmla="*/ 76 w 21600"/>
                <a:gd name="T3" fmla="*/ 76 h 21600"/>
                <a:gd name="T4" fmla="*/ 0 w 21600"/>
                <a:gd name="T5" fmla="*/ 7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</p:grpSp>
      <p:sp>
        <p:nvSpPr>
          <p:cNvPr id="8500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770313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pPr lvl="0"/>
            <a:r>
              <a:rPr lang="en-US" altLang="es-ES" noProof="0"/>
              <a:t>Haga clic para modificar el estilo de título del patrón</a:t>
            </a:r>
          </a:p>
        </p:txBody>
      </p:sp>
      <p:sp>
        <p:nvSpPr>
          <p:cNvPr id="8500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906963"/>
            <a:ext cx="6400800" cy="1752600"/>
          </a:xfrm>
        </p:spPr>
        <p:txBody>
          <a:bodyPr anchor="b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s-ES" noProof="0"/>
              <a:t>Haga clic para modificar el estilo de subtítulo del patrón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498475" y="9525"/>
            <a:ext cx="19050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525"/>
            <a:ext cx="28956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27825" y="9525"/>
            <a:ext cx="19050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A5CD363B-BD6C-4415-AEFF-0BC8F380A7D3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64167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5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F781E-565D-4E1C-BEFE-76AFD47D6685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5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7D49A-73B9-4D17-915C-F0DE9CA0D27F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525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149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7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ADAFF-AF3B-4E5A-8316-A303A92027F3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8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9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43C1D-37D1-42EB-A91B-DFAF628F2C74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4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5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43C65-EC52-49FC-B7D2-DDAF62A938A2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3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3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4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F7B94-A5C8-4DE3-AB0D-728BE9441A41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2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7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1734D-7D11-4ECA-B01F-95972024B41D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3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5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6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F781E-565D-4E1C-BEFE-76AFD47D6685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73145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7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FDD91-E740-439C-8227-84E64D973987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8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5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3921F-48B4-4EA7-9422-4A2AF152DF97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5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81838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52538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5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4570A-193E-456F-ACC0-239FF21A29EC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9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-395288"/>
            <a:ext cx="4978400" cy="5749926"/>
            <a:chOff x="1313" y="-249"/>
            <a:chExt cx="3136" cy="3622"/>
          </a:xfrm>
        </p:grpSpPr>
        <p:sp>
          <p:nvSpPr>
            <p:cNvPr id="5" name="Arc 3"/>
            <p:cNvSpPr>
              <a:spLocks/>
            </p:cNvSpPr>
            <p:nvPr/>
          </p:nvSpPr>
          <p:spPr bwMode="ltGray">
            <a:xfrm rot="-2700000">
              <a:off x="1313" y="-249"/>
              <a:ext cx="3136" cy="3135"/>
            </a:xfrm>
            <a:custGeom>
              <a:avLst/>
              <a:gdLst>
                <a:gd name="T0" fmla="*/ 0 w 21607"/>
                <a:gd name="T1" fmla="*/ 0 h 21600"/>
                <a:gd name="T2" fmla="*/ 455 w 21607"/>
                <a:gd name="T3" fmla="*/ 455 h 21600"/>
                <a:gd name="T4" fmla="*/ 0 w 21607"/>
                <a:gd name="T5" fmla="*/ 45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7" h="21600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</a:path>
                <a:path w="21607" h="21600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  <a:lnTo>
                    <a:pt x="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ltGray">
            <a:xfrm rot="-2700000">
              <a:off x="1349" y="-162"/>
              <a:ext cx="3037" cy="3056"/>
            </a:xfrm>
            <a:custGeom>
              <a:avLst/>
              <a:gdLst>
                <a:gd name="T0" fmla="*/ 102 w 20922"/>
                <a:gd name="T1" fmla="*/ 0 h 21053"/>
                <a:gd name="T2" fmla="*/ 441 w 20922"/>
                <a:gd name="T3" fmla="*/ 331 h 21053"/>
                <a:gd name="T4" fmla="*/ 0 w 20922"/>
                <a:gd name="T5" fmla="*/ 444 h 210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22" h="21053" fill="none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</a:path>
                <a:path w="20922" h="21053" stroke="0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  <a:lnTo>
                    <a:pt x="0" y="21053"/>
                  </a:lnTo>
                  <a:lnTo>
                    <a:pt x="483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ltGray">
            <a:xfrm rot="-2700000">
              <a:off x="1474" y="162"/>
              <a:ext cx="2752" cy="2792"/>
            </a:xfrm>
            <a:custGeom>
              <a:avLst/>
              <a:gdLst>
                <a:gd name="T0" fmla="*/ 207 w 18966"/>
                <a:gd name="T1" fmla="*/ 0 h 19239"/>
                <a:gd name="T2" fmla="*/ 399 w 18966"/>
                <a:gd name="T3" fmla="*/ 187 h 19239"/>
                <a:gd name="T4" fmla="*/ 0 w 18966"/>
                <a:gd name="T5" fmla="*/ 405 h 192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66" h="19239" fill="none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</a:path>
                <a:path w="18966" h="19239" stroke="0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  <a:lnTo>
                    <a:pt x="0" y="19239"/>
                  </a:lnTo>
                  <a:lnTo>
                    <a:pt x="9819" y="-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8" name="Arc 6"/>
            <p:cNvSpPr>
              <a:spLocks/>
            </p:cNvSpPr>
            <p:nvPr/>
          </p:nvSpPr>
          <p:spPr bwMode="ltGray">
            <a:xfrm rot="-2700000">
              <a:off x="1678" y="510"/>
              <a:ext cx="2432" cy="2498"/>
            </a:xfrm>
            <a:custGeom>
              <a:avLst/>
              <a:gdLst>
                <a:gd name="T0" fmla="*/ 275 w 16754"/>
                <a:gd name="T1" fmla="*/ 0 h 17212"/>
                <a:gd name="T2" fmla="*/ 353 w 16754"/>
                <a:gd name="T3" fmla="*/ 75 h 17212"/>
                <a:gd name="T4" fmla="*/ 0 w 16754"/>
                <a:gd name="T5" fmla="*/ 363 h 172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54" h="17212" fill="none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</a:path>
                <a:path w="16754" h="17212" stroke="0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  <a:lnTo>
                    <a:pt x="0" y="17212"/>
                  </a:lnTo>
                  <a:lnTo>
                    <a:pt x="13050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9" name="Arc 7"/>
            <p:cNvSpPr>
              <a:spLocks/>
            </p:cNvSpPr>
            <p:nvPr/>
          </p:nvSpPr>
          <p:spPr bwMode="ltGray">
            <a:xfrm rot="-2700000">
              <a:off x="1446" y="57"/>
              <a:ext cx="2900" cy="2900"/>
            </a:xfrm>
            <a:custGeom>
              <a:avLst/>
              <a:gdLst>
                <a:gd name="T0" fmla="*/ 0 w 21600"/>
                <a:gd name="T1" fmla="*/ 0 h 21600"/>
                <a:gd name="T2" fmla="*/ 389 w 21600"/>
                <a:gd name="T3" fmla="*/ 389 h 21600"/>
                <a:gd name="T4" fmla="*/ 0 w 21600"/>
                <a:gd name="T5" fmla="*/ 38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" name="Arc 8"/>
            <p:cNvSpPr>
              <a:spLocks/>
            </p:cNvSpPr>
            <p:nvPr/>
          </p:nvSpPr>
          <p:spPr bwMode="ltGray">
            <a:xfrm rot="-2700000">
              <a:off x="1478" y="137"/>
              <a:ext cx="2809" cy="2826"/>
            </a:xfrm>
            <a:custGeom>
              <a:avLst/>
              <a:gdLst>
                <a:gd name="T0" fmla="*/ 87 w 20924"/>
                <a:gd name="T1" fmla="*/ 0 h 21052"/>
                <a:gd name="T2" fmla="*/ 377 w 20924"/>
                <a:gd name="T3" fmla="*/ 283 h 21052"/>
                <a:gd name="T4" fmla="*/ 0 w 20924"/>
                <a:gd name="T5" fmla="*/ 379 h 210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24" h="21052" fill="none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</a:path>
                <a:path w="20924" h="21052" stroke="0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  <a:lnTo>
                    <a:pt x="0" y="21052"/>
                  </a:lnTo>
                  <a:lnTo>
                    <a:pt x="4833" y="-1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1" name="Arc 9"/>
            <p:cNvSpPr>
              <a:spLocks/>
            </p:cNvSpPr>
            <p:nvPr/>
          </p:nvSpPr>
          <p:spPr bwMode="ltGray">
            <a:xfrm rot="-2700000">
              <a:off x="1608" y="427"/>
              <a:ext cx="2547" cy="2583"/>
            </a:xfrm>
            <a:custGeom>
              <a:avLst/>
              <a:gdLst>
                <a:gd name="T0" fmla="*/ 177 w 18970"/>
                <a:gd name="T1" fmla="*/ 0 h 19237"/>
                <a:gd name="T2" fmla="*/ 342 w 18970"/>
                <a:gd name="T3" fmla="*/ 161 h 19237"/>
                <a:gd name="T4" fmla="*/ 0 w 18970"/>
                <a:gd name="T5" fmla="*/ 347 h 19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70" h="19237" fill="none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</a:path>
                <a:path w="18970" h="19237" stroke="0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  <a:lnTo>
                    <a:pt x="0" y="19237"/>
                  </a:lnTo>
                  <a:lnTo>
                    <a:pt x="9823" y="-1"/>
                  </a:ln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2" name="Arc 10"/>
            <p:cNvSpPr>
              <a:spLocks/>
            </p:cNvSpPr>
            <p:nvPr/>
          </p:nvSpPr>
          <p:spPr bwMode="ltGray">
            <a:xfrm rot="-2700000">
              <a:off x="1783" y="749"/>
              <a:ext cx="2249" cy="2311"/>
            </a:xfrm>
            <a:custGeom>
              <a:avLst/>
              <a:gdLst>
                <a:gd name="T0" fmla="*/ 235 w 16754"/>
                <a:gd name="T1" fmla="*/ 0 h 17213"/>
                <a:gd name="T2" fmla="*/ 302 w 16754"/>
                <a:gd name="T3" fmla="*/ 65 h 17213"/>
                <a:gd name="T4" fmla="*/ 0 w 16754"/>
                <a:gd name="T5" fmla="*/ 310 h 172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54" h="17213" fill="none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</a:path>
                <a:path w="16754" h="17213" stroke="0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  <a:lnTo>
                    <a:pt x="0" y="17213"/>
                  </a:lnTo>
                  <a:lnTo>
                    <a:pt x="1304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3" name="Arc 11"/>
            <p:cNvSpPr>
              <a:spLocks/>
            </p:cNvSpPr>
            <p:nvPr/>
          </p:nvSpPr>
          <p:spPr bwMode="ltGray">
            <a:xfrm rot="-2700000">
              <a:off x="2239" y="2089"/>
              <a:ext cx="1284" cy="1284"/>
            </a:xfrm>
            <a:custGeom>
              <a:avLst/>
              <a:gdLst>
                <a:gd name="T0" fmla="*/ 0 w 21600"/>
                <a:gd name="T1" fmla="*/ 0 h 21600"/>
                <a:gd name="T2" fmla="*/ 76 w 21600"/>
                <a:gd name="T3" fmla="*/ 76 h 21600"/>
                <a:gd name="T4" fmla="*/ 0 w 21600"/>
                <a:gd name="T5" fmla="*/ 7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</p:grpSp>
      <p:sp>
        <p:nvSpPr>
          <p:cNvPr id="8500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770313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pPr lvl="0"/>
            <a:r>
              <a:rPr lang="en-US" altLang="es-ES" noProof="0"/>
              <a:t>Haga clic para modificar el estilo de título del patrón</a:t>
            </a:r>
          </a:p>
        </p:txBody>
      </p:sp>
      <p:sp>
        <p:nvSpPr>
          <p:cNvPr id="8500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906963"/>
            <a:ext cx="6400800" cy="1752600"/>
          </a:xfrm>
        </p:spPr>
        <p:txBody>
          <a:bodyPr anchor="b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s-ES" noProof="0"/>
              <a:t>Haga clic para modificar el estilo de subtítulo del patrón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498475" y="9525"/>
            <a:ext cx="19050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525"/>
            <a:ext cx="28956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27825" y="9525"/>
            <a:ext cx="19050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A5CD363B-BD6C-4415-AEFF-0BC8F380A7D3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89076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5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F781E-565D-4E1C-BEFE-76AFD47D6685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5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7D49A-73B9-4D17-915C-F0DE9CA0D27F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525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149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7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ADAFF-AF3B-4E5A-8316-A303A92027F3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4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8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9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43C1D-37D1-42EB-A91B-DFAF628F2C74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4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5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43C65-EC52-49FC-B7D2-DDAF62A938A2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0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3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4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F7B94-A5C8-4DE3-AB0D-728BE9441A41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5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6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7D49A-73B9-4D17-915C-F0DE9CA0D27F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52115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7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1734D-7D11-4ECA-B01F-95972024B41D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7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FDD91-E740-439C-8227-84E64D973987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9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5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3921F-48B4-4EA7-9422-4A2AF152DF97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9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81838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52538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5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4570A-193E-456F-ACC0-239FF21A29EC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0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-395288"/>
            <a:ext cx="4978400" cy="5749926"/>
            <a:chOff x="1313" y="-249"/>
            <a:chExt cx="3136" cy="3622"/>
          </a:xfrm>
        </p:grpSpPr>
        <p:sp>
          <p:nvSpPr>
            <p:cNvPr id="5" name="Arc 3"/>
            <p:cNvSpPr>
              <a:spLocks/>
            </p:cNvSpPr>
            <p:nvPr/>
          </p:nvSpPr>
          <p:spPr bwMode="ltGray">
            <a:xfrm rot="-2700000">
              <a:off x="1313" y="-249"/>
              <a:ext cx="3136" cy="3135"/>
            </a:xfrm>
            <a:custGeom>
              <a:avLst/>
              <a:gdLst>
                <a:gd name="T0" fmla="*/ 0 w 21607"/>
                <a:gd name="T1" fmla="*/ 0 h 21600"/>
                <a:gd name="T2" fmla="*/ 455 w 21607"/>
                <a:gd name="T3" fmla="*/ 455 h 21600"/>
                <a:gd name="T4" fmla="*/ 0 w 21607"/>
                <a:gd name="T5" fmla="*/ 45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7" h="21600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</a:path>
                <a:path w="21607" h="21600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  <a:lnTo>
                    <a:pt x="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ltGray">
            <a:xfrm rot="-2700000">
              <a:off x="1349" y="-162"/>
              <a:ext cx="3037" cy="3056"/>
            </a:xfrm>
            <a:custGeom>
              <a:avLst/>
              <a:gdLst>
                <a:gd name="T0" fmla="*/ 102 w 20922"/>
                <a:gd name="T1" fmla="*/ 0 h 21053"/>
                <a:gd name="T2" fmla="*/ 441 w 20922"/>
                <a:gd name="T3" fmla="*/ 331 h 21053"/>
                <a:gd name="T4" fmla="*/ 0 w 20922"/>
                <a:gd name="T5" fmla="*/ 444 h 210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22" h="21053" fill="none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</a:path>
                <a:path w="20922" h="21053" stroke="0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  <a:lnTo>
                    <a:pt x="0" y="21053"/>
                  </a:lnTo>
                  <a:lnTo>
                    <a:pt x="483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ltGray">
            <a:xfrm rot="-2700000">
              <a:off x="1474" y="162"/>
              <a:ext cx="2752" cy="2792"/>
            </a:xfrm>
            <a:custGeom>
              <a:avLst/>
              <a:gdLst>
                <a:gd name="T0" fmla="*/ 207 w 18966"/>
                <a:gd name="T1" fmla="*/ 0 h 19239"/>
                <a:gd name="T2" fmla="*/ 399 w 18966"/>
                <a:gd name="T3" fmla="*/ 187 h 19239"/>
                <a:gd name="T4" fmla="*/ 0 w 18966"/>
                <a:gd name="T5" fmla="*/ 405 h 192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66" h="19239" fill="none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</a:path>
                <a:path w="18966" h="19239" stroke="0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  <a:lnTo>
                    <a:pt x="0" y="19239"/>
                  </a:lnTo>
                  <a:lnTo>
                    <a:pt x="9819" y="-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8" name="Arc 6"/>
            <p:cNvSpPr>
              <a:spLocks/>
            </p:cNvSpPr>
            <p:nvPr/>
          </p:nvSpPr>
          <p:spPr bwMode="ltGray">
            <a:xfrm rot="-2700000">
              <a:off x="1678" y="510"/>
              <a:ext cx="2432" cy="2498"/>
            </a:xfrm>
            <a:custGeom>
              <a:avLst/>
              <a:gdLst>
                <a:gd name="T0" fmla="*/ 275 w 16754"/>
                <a:gd name="T1" fmla="*/ 0 h 17212"/>
                <a:gd name="T2" fmla="*/ 353 w 16754"/>
                <a:gd name="T3" fmla="*/ 75 h 17212"/>
                <a:gd name="T4" fmla="*/ 0 w 16754"/>
                <a:gd name="T5" fmla="*/ 363 h 172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54" h="17212" fill="none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</a:path>
                <a:path w="16754" h="17212" stroke="0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  <a:lnTo>
                    <a:pt x="0" y="17212"/>
                  </a:lnTo>
                  <a:lnTo>
                    <a:pt x="13050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9" name="Arc 7"/>
            <p:cNvSpPr>
              <a:spLocks/>
            </p:cNvSpPr>
            <p:nvPr/>
          </p:nvSpPr>
          <p:spPr bwMode="ltGray">
            <a:xfrm rot="-2700000">
              <a:off x="1446" y="57"/>
              <a:ext cx="2900" cy="2900"/>
            </a:xfrm>
            <a:custGeom>
              <a:avLst/>
              <a:gdLst>
                <a:gd name="T0" fmla="*/ 0 w 21600"/>
                <a:gd name="T1" fmla="*/ 0 h 21600"/>
                <a:gd name="T2" fmla="*/ 389 w 21600"/>
                <a:gd name="T3" fmla="*/ 389 h 21600"/>
                <a:gd name="T4" fmla="*/ 0 w 21600"/>
                <a:gd name="T5" fmla="*/ 38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" name="Arc 8"/>
            <p:cNvSpPr>
              <a:spLocks/>
            </p:cNvSpPr>
            <p:nvPr/>
          </p:nvSpPr>
          <p:spPr bwMode="ltGray">
            <a:xfrm rot="-2700000">
              <a:off x="1478" y="137"/>
              <a:ext cx="2809" cy="2826"/>
            </a:xfrm>
            <a:custGeom>
              <a:avLst/>
              <a:gdLst>
                <a:gd name="T0" fmla="*/ 87 w 20924"/>
                <a:gd name="T1" fmla="*/ 0 h 21052"/>
                <a:gd name="T2" fmla="*/ 377 w 20924"/>
                <a:gd name="T3" fmla="*/ 283 h 21052"/>
                <a:gd name="T4" fmla="*/ 0 w 20924"/>
                <a:gd name="T5" fmla="*/ 379 h 210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24" h="21052" fill="none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</a:path>
                <a:path w="20924" h="21052" stroke="0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  <a:lnTo>
                    <a:pt x="0" y="21052"/>
                  </a:lnTo>
                  <a:lnTo>
                    <a:pt x="4833" y="-1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1" name="Arc 9"/>
            <p:cNvSpPr>
              <a:spLocks/>
            </p:cNvSpPr>
            <p:nvPr/>
          </p:nvSpPr>
          <p:spPr bwMode="ltGray">
            <a:xfrm rot="-2700000">
              <a:off x="1608" y="427"/>
              <a:ext cx="2547" cy="2583"/>
            </a:xfrm>
            <a:custGeom>
              <a:avLst/>
              <a:gdLst>
                <a:gd name="T0" fmla="*/ 177 w 18970"/>
                <a:gd name="T1" fmla="*/ 0 h 19237"/>
                <a:gd name="T2" fmla="*/ 342 w 18970"/>
                <a:gd name="T3" fmla="*/ 161 h 19237"/>
                <a:gd name="T4" fmla="*/ 0 w 18970"/>
                <a:gd name="T5" fmla="*/ 347 h 19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70" h="19237" fill="none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</a:path>
                <a:path w="18970" h="19237" stroke="0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  <a:lnTo>
                    <a:pt x="0" y="19237"/>
                  </a:lnTo>
                  <a:lnTo>
                    <a:pt x="9823" y="-1"/>
                  </a:ln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2" name="Arc 10"/>
            <p:cNvSpPr>
              <a:spLocks/>
            </p:cNvSpPr>
            <p:nvPr/>
          </p:nvSpPr>
          <p:spPr bwMode="ltGray">
            <a:xfrm rot="-2700000">
              <a:off x="1783" y="749"/>
              <a:ext cx="2249" cy="2311"/>
            </a:xfrm>
            <a:custGeom>
              <a:avLst/>
              <a:gdLst>
                <a:gd name="T0" fmla="*/ 235 w 16754"/>
                <a:gd name="T1" fmla="*/ 0 h 17213"/>
                <a:gd name="T2" fmla="*/ 302 w 16754"/>
                <a:gd name="T3" fmla="*/ 65 h 17213"/>
                <a:gd name="T4" fmla="*/ 0 w 16754"/>
                <a:gd name="T5" fmla="*/ 310 h 172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54" h="17213" fill="none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</a:path>
                <a:path w="16754" h="17213" stroke="0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  <a:lnTo>
                    <a:pt x="0" y="17213"/>
                  </a:lnTo>
                  <a:lnTo>
                    <a:pt x="1304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3" name="Arc 11"/>
            <p:cNvSpPr>
              <a:spLocks/>
            </p:cNvSpPr>
            <p:nvPr/>
          </p:nvSpPr>
          <p:spPr bwMode="ltGray">
            <a:xfrm rot="-2700000">
              <a:off x="2239" y="2089"/>
              <a:ext cx="1284" cy="1284"/>
            </a:xfrm>
            <a:custGeom>
              <a:avLst/>
              <a:gdLst>
                <a:gd name="T0" fmla="*/ 0 w 21600"/>
                <a:gd name="T1" fmla="*/ 0 h 21600"/>
                <a:gd name="T2" fmla="*/ 76 w 21600"/>
                <a:gd name="T3" fmla="*/ 76 h 21600"/>
                <a:gd name="T4" fmla="*/ 0 w 21600"/>
                <a:gd name="T5" fmla="*/ 7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</p:grpSp>
      <p:sp>
        <p:nvSpPr>
          <p:cNvPr id="8500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770313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pPr lvl="0"/>
            <a:r>
              <a:rPr lang="en-US" altLang="es-ES" noProof="0"/>
              <a:t>Haga clic para modificar el estilo de título del patrón</a:t>
            </a:r>
          </a:p>
        </p:txBody>
      </p:sp>
      <p:sp>
        <p:nvSpPr>
          <p:cNvPr id="8500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906963"/>
            <a:ext cx="6400800" cy="1752600"/>
          </a:xfrm>
        </p:spPr>
        <p:txBody>
          <a:bodyPr anchor="b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s-ES" noProof="0"/>
              <a:t>Haga clic para modificar el estilo de subtítulo del patrón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498475" y="9525"/>
            <a:ext cx="19050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525"/>
            <a:ext cx="28956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27825" y="9525"/>
            <a:ext cx="19050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A5CD363B-BD6C-4415-AEFF-0BC8F380A7D3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8852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5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F781E-565D-4E1C-BEFE-76AFD47D6685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6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5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7D49A-73B9-4D17-915C-F0DE9CA0D27F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5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525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149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7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ADAFF-AF3B-4E5A-8316-A303A92027F3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8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9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43C1D-37D1-42EB-A91B-DFAF628F2C74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4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5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43C65-EC52-49FC-B7D2-DDAF62A938A2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6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525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149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6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7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ADAFF-AF3B-4E5A-8316-A303A92027F3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85250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3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4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F7B94-A5C8-4DE3-AB0D-728BE9441A41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7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1734D-7D11-4ECA-B01F-95972024B41D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8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7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FDD91-E740-439C-8227-84E64D973987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3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5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3921F-48B4-4EA7-9422-4A2AF152DF97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7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81838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52538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5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4570A-193E-456F-ACC0-239FF21A29EC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1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-395288"/>
            <a:ext cx="4978400" cy="5749926"/>
            <a:chOff x="1313" y="-249"/>
            <a:chExt cx="3136" cy="3622"/>
          </a:xfrm>
        </p:grpSpPr>
        <p:sp>
          <p:nvSpPr>
            <p:cNvPr id="5" name="Arc 3"/>
            <p:cNvSpPr>
              <a:spLocks/>
            </p:cNvSpPr>
            <p:nvPr/>
          </p:nvSpPr>
          <p:spPr bwMode="ltGray">
            <a:xfrm rot="-2700000">
              <a:off x="1313" y="-249"/>
              <a:ext cx="3136" cy="3135"/>
            </a:xfrm>
            <a:custGeom>
              <a:avLst/>
              <a:gdLst>
                <a:gd name="T0" fmla="*/ 0 w 21607"/>
                <a:gd name="T1" fmla="*/ 0 h 21600"/>
                <a:gd name="T2" fmla="*/ 455 w 21607"/>
                <a:gd name="T3" fmla="*/ 455 h 21600"/>
                <a:gd name="T4" fmla="*/ 0 w 21607"/>
                <a:gd name="T5" fmla="*/ 45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7" h="21600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</a:path>
                <a:path w="21607" h="21600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  <a:lnTo>
                    <a:pt x="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ltGray">
            <a:xfrm rot="-2700000">
              <a:off x="1349" y="-162"/>
              <a:ext cx="3037" cy="3056"/>
            </a:xfrm>
            <a:custGeom>
              <a:avLst/>
              <a:gdLst>
                <a:gd name="T0" fmla="*/ 102 w 20922"/>
                <a:gd name="T1" fmla="*/ 0 h 21053"/>
                <a:gd name="T2" fmla="*/ 441 w 20922"/>
                <a:gd name="T3" fmla="*/ 331 h 21053"/>
                <a:gd name="T4" fmla="*/ 0 w 20922"/>
                <a:gd name="T5" fmla="*/ 444 h 210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22" h="21053" fill="none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</a:path>
                <a:path w="20922" h="21053" stroke="0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  <a:lnTo>
                    <a:pt x="0" y="21053"/>
                  </a:lnTo>
                  <a:lnTo>
                    <a:pt x="483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ltGray">
            <a:xfrm rot="-2700000">
              <a:off x="1474" y="162"/>
              <a:ext cx="2752" cy="2792"/>
            </a:xfrm>
            <a:custGeom>
              <a:avLst/>
              <a:gdLst>
                <a:gd name="T0" fmla="*/ 207 w 18966"/>
                <a:gd name="T1" fmla="*/ 0 h 19239"/>
                <a:gd name="T2" fmla="*/ 399 w 18966"/>
                <a:gd name="T3" fmla="*/ 187 h 19239"/>
                <a:gd name="T4" fmla="*/ 0 w 18966"/>
                <a:gd name="T5" fmla="*/ 405 h 192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66" h="19239" fill="none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</a:path>
                <a:path w="18966" h="19239" stroke="0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  <a:lnTo>
                    <a:pt x="0" y="19239"/>
                  </a:lnTo>
                  <a:lnTo>
                    <a:pt x="9819" y="-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8" name="Arc 6"/>
            <p:cNvSpPr>
              <a:spLocks/>
            </p:cNvSpPr>
            <p:nvPr/>
          </p:nvSpPr>
          <p:spPr bwMode="ltGray">
            <a:xfrm rot="-2700000">
              <a:off x="1678" y="510"/>
              <a:ext cx="2432" cy="2498"/>
            </a:xfrm>
            <a:custGeom>
              <a:avLst/>
              <a:gdLst>
                <a:gd name="T0" fmla="*/ 275 w 16754"/>
                <a:gd name="T1" fmla="*/ 0 h 17212"/>
                <a:gd name="T2" fmla="*/ 353 w 16754"/>
                <a:gd name="T3" fmla="*/ 75 h 17212"/>
                <a:gd name="T4" fmla="*/ 0 w 16754"/>
                <a:gd name="T5" fmla="*/ 363 h 172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54" h="17212" fill="none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</a:path>
                <a:path w="16754" h="17212" stroke="0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  <a:lnTo>
                    <a:pt x="0" y="17212"/>
                  </a:lnTo>
                  <a:lnTo>
                    <a:pt x="13050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9" name="Arc 7"/>
            <p:cNvSpPr>
              <a:spLocks/>
            </p:cNvSpPr>
            <p:nvPr/>
          </p:nvSpPr>
          <p:spPr bwMode="ltGray">
            <a:xfrm rot="-2700000">
              <a:off x="1446" y="57"/>
              <a:ext cx="2900" cy="2900"/>
            </a:xfrm>
            <a:custGeom>
              <a:avLst/>
              <a:gdLst>
                <a:gd name="T0" fmla="*/ 0 w 21600"/>
                <a:gd name="T1" fmla="*/ 0 h 21600"/>
                <a:gd name="T2" fmla="*/ 389 w 21600"/>
                <a:gd name="T3" fmla="*/ 389 h 21600"/>
                <a:gd name="T4" fmla="*/ 0 w 21600"/>
                <a:gd name="T5" fmla="*/ 38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" name="Arc 8"/>
            <p:cNvSpPr>
              <a:spLocks/>
            </p:cNvSpPr>
            <p:nvPr/>
          </p:nvSpPr>
          <p:spPr bwMode="ltGray">
            <a:xfrm rot="-2700000">
              <a:off x="1478" y="137"/>
              <a:ext cx="2809" cy="2826"/>
            </a:xfrm>
            <a:custGeom>
              <a:avLst/>
              <a:gdLst>
                <a:gd name="T0" fmla="*/ 87 w 20924"/>
                <a:gd name="T1" fmla="*/ 0 h 21052"/>
                <a:gd name="T2" fmla="*/ 377 w 20924"/>
                <a:gd name="T3" fmla="*/ 283 h 21052"/>
                <a:gd name="T4" fmla="*/ 0 w 20924"/>
                <a:gd name="T5" fmla="*/ 379 h 210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24" h="21052" fill="none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</a:path>
                <a:path w="20924" h="21052" stroke="0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  <a:lnTo>
                    <a:pt x="0" y="21052"/>
                  </a:lnTo>
                  <a:lnTo>
                    <a:pt x="4833" y="-1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1" name="Arc 9"/>
            <p:cNvSpPr>
              <a:spLocks/>
            </p:cNvSpPr>
            <p:nvPr/>
          </p:nvSpPr>
          <p:spPr bwMode="ltGray">
            <a:xfrm rot="-2700000">
              <a:off x="1608" y="427"/>
              <a:ext cx="2547" cy="2583"/>
            </a:xfrm>
            <a:custGeom>
              <a:avLst/>
              <a:gdLst>
                <a:gd name="T0" fmla="*/ 177 w 18970"/>
                <a:gd name="T1" fmla="*/ 0 h 19237"/>
                <a:gd name="T2" fmla="*/ 342 w 18970"/>
                <a:gd name="T3" fmla="*/ 161 h 19237"/>
                <a:gd name="T4" fmla="*/ 0 w 18970"/>
                <a:gd name="T5" fmla="*/ 347 h 19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70" h="19237" fill="none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</a:path>
                <a:path w="18970" h="19237" stroke="0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  <a:lnTo>
                    <a:pt x="0" y="19237"/>
                  </a:lnTo>
                  <a:lnTo>
                    <a:pt x="9823" y="-1"/>
                  </a:ln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2" name="Arc 10"/>
            <p:cNvSpPr>
              <a:spLocks/>
            </p:cNvSpPr>
            <p:nvPr/>
          </p:nvSpPr>
          <p:spPr bwMode="ltGray">
            <a:xfrm rot="-2700000">
              <a:off x="1783" y="749"/>
              <a:ext cx="2249" cy="2311"/>
            </a:xfrm>
            <a:custGeom>
              <a:avLst/>
              <a:gdLst>
                <a:gd name="T0" fmla="*/ 235 w 16754"/>
                <a:gd name="T1" fmla="*/ 0 h 17213"/>
                <a:gd name="T2" fmla="*/ 302 w 16754"/>
                <a:gd name="T3" fmla="*/ 65 h 17213"/>
                <a:gd name="T4" fmla="*/ 0 w 16754"/>
                <a:gd name="T5" fmla="*/ 310 h 172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54" h="17213" fill="none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</a:path>
                <a:path w="16754" h="17213" stroke="0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  <a:lnTo>
                    <a:pt x="0" y="17213"/>
                  </a:lnTo>
                  <a:lnTo>
                    <a:pt x="1304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3" name="Arc 11"/>
            <p:cNvSpPr>
              <a:spLocks/>
            </p:cNvSpPr>
            <p:nvPr/>
          </p:nvSpPr>
          <p:spPr bwMode="ltGray">
            <a:xfrm rot="-2700000">
              <a:off x="2239" y="2089"/>
              <a:ext cx="1284" cy="1284"/>
            </a:xfrm>
            <a:custGeom>
              <a:avLst/>
              <a:gdLst>
                <a:gd name="T0" fmla="*/ 0 w 21600"/>
                <a:gd name="T1" fmla="*/ 0 h 21600"/>
                <a:gd name="T2" fmla="*/ 76 w 21600"/>
                <a:gd name="T3" fmla="*/ 76 h 21600"/>
                <a:gd name="T4" fmla="*/ 0 w 21600"/>
                <a:gd name="T5" fmla="*/ 7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</p:grpSp>
      <p:sp>
        <p:nvSpPr>
          <p:cNvPr id="8500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770313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pPr lvl="0"/>
            <a:r>
              <a:rPr lang="en-US" altLang="es-ES" noProof="0"/>
              <a:t>Haga clic para modificar el estilo de título del patrón</a:t>
            </a:r>
          </a:p>
        </p:txBody>
      </p:sp>
      <p:sp>
        <p:nvSpPr>
          <p:cNvPr id="8500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906963"/>
            <a:ext cx="6400800" cy="1752600"/>
          </a:xfrm>
        </p:spPr>
        <p:txBody>
          <a:bodyPr anchor="b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s-ES" noProof="0"/>
              <a:t>Haga clic para modificar el estilo de subtítulo del patrón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498475" y="9525"/>
            <a:ext cx="19050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525"/>
            <a:ext cx="28956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27825" y="9525"/>
            <a:ext cx="19050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A5CD363B-BD6C-4415-AEFF-0BC8F380A7D3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2128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5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F781E-565D-4E1C-BEFE-76AFD47D6685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5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5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7D49A-73B9-4D17-915C-F0DE9CA0D27F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4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525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149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7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ADAFF-AF3B-4E5A-8316-A303A92027F3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4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8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9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43C1D-37D1-42EB-A91B-DFAF628F2C74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7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8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9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43C1D-37D1-42EB-A91B-DFAF628F2C7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09649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4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5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43C65-EC52-49FC-B7D2-DDAF62A938A2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9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3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4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F7B94-A5C8-4DE3-AB0D-728BE9441A41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7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1734D-7D11-4ECA-B01F-95972024B41D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8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7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FDD91-E740-439C-8227-84E64D973987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5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3921F-48B4-4EA7-9422-4A2AF152DF97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4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81838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52538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5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6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4570A-193E-456F-ACC0-239FF21A29EC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4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5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43C65-EC52-49FC-B7D2-DDAF62A938A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46179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3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4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F7B94-A5C8-4DE3-AB0D-728BE9441A41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90553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6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7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1734D-7D11-4ECA-B01F-95972024B41D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76902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6" name="Rectangle 1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7" name="Rectangle 10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FDD91-E740-439C-8227-84E64D97398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2500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141288" y="249238"/>
            <a:ext cx="1131887" cy="6345237"/>
            <a:chOff x="89" y="157"/>
            <a:chExt cx="713" cy="3997"/>
          </a:xfrm>
        </p:grpSpPr>
        <p:sp>
          <p:nvSpPr>
            <p:cNvPr id="1032" name="Arc 1027"/>
            <p:cNvSpPr>
              <a:spLocks/>
            </p:cNvSpPr>
            <p:nvPr/>
          </p:nvSpPr>
          <p:spPr bwMode="ltGray">
            <a:xfrm rot="2700000">
              <a:off x="347" y="157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0 h 21600"/>
                <a:gd name="T4" fmla="*/ 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3" name="Arc 1028"/>
            <p:cNvSpPr>
              <a:spLocks/>
            </p:cNvSpPr>
            <p:nvPr/>
          </p:nvSpPr>
          <p:spPr bwMode="ltGray">
            <a:xfrm rot="2700000">
              <a:off x="342" y="162"/>
              <a:ext cx="438" cy="435"/>
            </a:xfrm>
            <a:custGeom>
              <a:avLst/>
              <a:gdLst>
                <a:gd name="T0" fmla="*/ 3 w 20808"/>
                <a:gd name="T1" fmla="*/ 0 h 20673"/>
                <a:gd name="T2" fmla="*/ 9 w 20808"/>
                <a:gd name="T3" fmla="*/ 7 h 20673"/>
                <a:gd name="T4" fmla="*/ 0 w 20808"/>
                <a:gd name="T5" fmla="*/ 9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4" name="Arc 1029"/>
            <p:cNvSpPr>
              <a:spLocks/>
            </p:cNvSpPr>
            <p:nvPr/>
          </p:nvSpPr>
          <p:spPr bwMode="ltGray">
            <a:xfrm rot="2700000">
              <a:off x="339" y="188"/>
              <a:ext cx="410" cy="400"/>
            </a:xfrm>
            <a:custGeom>
              <a:avLst/>
              <a:gdLst>
                <a:gd name="T0" fmla="*/ 5 w 19469"/>
                <a:gd name="T1" fmla="*/ 0 h 18986"/>
                <a:gd name="T2" fmla="*/ 9 w 19469"/>
                <a:gd name="T3" fmla="*/ 4 h 18986"/>
                <a:gd name="T4" fmla="*/ 0 w 19469"/>
                <a:gd name="T5" fmla="*/ 8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5" name="Arc 1030"/>
            <p:cNvSpPr>
              <a:spLocks/>
            </p:cNvSpPr>
            <p:nvPr/>
          </p:nvSpPr>
          <p:spPr bwMode="ltGray">
            <a:xfrm rot="2700000">
              <a:off x="334" y="206"/>
              <a:ext cx="361" cy="357"/>
            </a:xfrm>
            <a:custGeom>
              <a:avLst/>
              <a:gdLst>
                <a:gd name="T0" fmla="*/ 6 w 17119"/>
                <a:gd name="T1" fmla="*/ 0 h 16950"/>
                <a:gd name="T2" fmla="*/ 8 w 17119"/>
                <a:gd name="T3" fmla="*/ 2 h 16950"/>
                <a:gd name="T4" fmla="*/ 0 w 17119"/>
                <a:gd name="T5" fmla="*/ 8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6" name="Arc 1031"/>
            <p:cNvSpPr>
              <a:spLocks/>
            </p:cNvSpPr>
            <p:nvPr/>
          </p:nvSpPr>
          <p:spPr bwMode="ltGray">
            <a:xfrm rot="2700000">
              <a:off x="293" y="271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7" name="Arc 1032"/>
            <p:cNvSpPr>
              <a:spLocks/>
            </p:cNvSpPr>
            <p:nvPr/>
          </p:nvSpPr>
          <p:spPr bwMode="ltGray">
            <a:xfrm rot="2700000">
              <a:off x="347" y="939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0 h 21600"/>
                <a:gd name="T4" fmla="*/ 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8" name="Arc 1033"/>
            <p:cNvSpPr>
              <a:spLocks/>
            </p:cNvSpPr>
            <p:nvPr/>
          </p:nvSpPr>
          <p:spPr bwMode="ltGray">
            <a:xfrm rot="2700000">
              <a:off x="342" y="944"/>
              <a:ext cx="438" cy="435"/>
            </a:xfrm>
            <a:custGeom>
              <a:avLst/>
              <a:gdLst>
                <a:gd name="T0" fmla="*/ 3 w 20808"/>
                <a:gd name="T1" fmla="*/ 0 h 20673"/>
                <a:gd name="T2" fmla="*/ 9 w 20808"/>
                <a:gd name="T3" fmla="*/ 7 h 20673"/>
                <a:gd name="T4" fmla="*/ 0 w 20808"/>
                <a:gd name="T5" fmla="*/ 9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9" name="Arc 1034"/>
            <p:cNvSpPr>
              <a:spLocks/>
            </p:cNvSpPr>
            <p:nvPr/>
          </p:nvSpPr>
          <p:spPr bwMode="ltGray">
            <a:xfrm rot="2700000">
              <a:off x="339" y="970"/>
              <a:ext cx="410" cy="400"/>
            </a:xfrm>
            <a:custGeom>
              <a:avLst/>
              <a:gdLst>
                <a:gd name="T0" fmla="*/ 5 w 19469"/>
                <a:gd name="T1" fmla="*/ 0 h 18986"/>
                <a:gd name="T2" fmla="*/ 9 w 19469"/>
                <a:gd name="T3" fmla="*/ 4 h 18986"/>
                <a:gd name="T4" fmla="*/ 0 w 19469"/>
                <a:gd name="T5" fmla="*/ 8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0" name="Arc 1035"/>
            <p:cNvSpPr>
              <a:spLocks/>
            </p:cNvSpPr>
            <p:nvPr/>
          </p:nvSpPr>
          <p:spPr bwMode="ltGray">
            <a:xfrm rot="2700000">
              <a:off x="334" y="988"/>
              <a:ext cx="361" cy="357"/>
            </a:xfrm>
            <a:custGeom>
              <a:avLst/>
              <a:gdLst>
                <a:gd name="T0" fmla="*/ 6 w 17119"/>
                <a:gd name="T1" fmla="*/ 0 h 16950"/>
                <a:gd name="T2" fmla="*/ 8 w 17119"/>
                <a:gd name="T3" fmla="*/ 2 h 16950"/>
                <a:gd name="T4" fmla="*/ 0 w 17119"/>
                <a:gd name="T5" fmla="*/ 8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1" name="Arc 1036"/>
            <p:cNvSpPr>
              <a:spLocks/>
            </p:cNvSpPr>
            <p:nvPr/>
          </p:nvSpPr>
          <p:spPr bwMode="ltGray">
            <a:xfrm rot="2700000">
              <a:off x="293" y="1056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2" name="Arc 1037"/>
            <p:cNvSpPr>
              <a:spLocks/>
            </p:cNvSpPr>
            <p:nvPr/>
          </p:nvSpPr>
          <p:spPr bwMode="ltGray">
            <a:xfrm rot="2700000">
              <a:off x="347" y="1727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0 h 21600"/>
                <a:gd name="T4" fmla="*/ 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3" name="Arc 1038"/>
            <p:cNvSpPr>
              <a:spLocks/>
            </p:cNvSpPr>
            <p:nvPr/>
          </p:nvSpPr>
          <p:spPr bwMode="ltGray">
            <a:xfrm rot="2700000">
              <a:off x="347" y="2518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0 h 21600"/>
                <a:gd name="T4" fmla="*/ 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4" name="Arc 1039"/>
            <p:cNvSpPr>
              <a:spLocks/>
            </p:cNvSpPr>
            <p:nvPr/>
          </p:nvSpPr>
          <p:spPr bwMode="ltGray">
            <a:xfrm rot="2700000">
              <a:off x="342" y="2523"/>
              <a:ext cx="438" cy="435"/>
            </a:xfrm>
            <a:custGeom>
              <a:avLst/>
              <a:gdLst>
                <a:gd name="T0" fmla="*/ 3 w 20808"/>
                <a:gd name="T1" fmla="*/ 0 h 20673"/>
                <a:gd name="T2" fmla="*/ 9 w 20808"/>
                <a:gd name="T3" fmla="*/ 7 h 20673"/>
                <a:gd name="T4" fmla="*/ 0 w 20808"/>
                <a:gd name="T5" fmla="*/ 9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5" name="Arc 1040"/>
            <p:cNvSpPr>
              <a:spLocks/>
            </p:cNvSpPr>
            <p:nvPr/>
          </p:nvSpPr>
          <p:spPr bwMode="ltGray">
            <a:xfrm rot="2700000">
              <a:off x="339" y="2549"/>
              <a:ext cx="410" cy="400"/>
            </a:xfrm>
            <a:custGeom>
              <a:avLst/>
              <a:gdLst>
                <a:gd name="T0" fmla="*/ 5 w 19469"/>
                <a:gd name="T1" fmla="*/ 0 h 18986"/>
                <a:gd name="T2" fmla="*/ 9 w 19469"/>
                <a:gd name="T3" fmla="*/ 4 h 18986"/>
                <a:gd name="T4" fmla="*/ 0 w 19469"/>
                <a:gd name="T5" fmla="*/ 8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6" name="Arc 1041"/>
            <p:cNvSpPr>
              <a:spLocks/>
            </p:cNvSpPr>
            <p:nvPr/>
          </p:nvSpPr>
          <p:spPr bwMode="ltGray">
            <a:xfrm rot="2700000">
              <a:off x="334" y="2567"/>
              <a:ext cx="361" cy="357"/>
            </a:xfrm>
            <a:custGeom>
              <a:avLst/>
              <a:gdLst>
                <a:gd name="T0" fmla="*/ 6 w 17119"/>
                <a:gd name="T1" fmla="*/ 0 h 16950"/>
                <a:gd name="T2" fmla="*/ 8 w 17119"/>
                <a:gd name="T3" fmla="*/ 2 h 16950"/>
                <a:gd name="T4" fmla="*/ 0 w 17119"/>
                <a:gd name="T5" fmla="*/ 8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7" name="Arc 1042"/>
            <p:cNvSpPr>
              <a:spLocks/>
            </p:cNvSpPr>
            <p:nvPr/>
          </p:nvSpPr>
          <p:spPr bwMode="ltGray">
            <a:xfrm rot="2700000">
              <a:off x="293" y="2632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8" name="Arc 1043"/>
            <p:cNvSpPr>
              <a:spLocks/>
            </p:cNvSpPr>
            <p:nvPr/>
          </p:nvSpPr>
          <p:spPr bwMode="ltGray">
            <a:xfrm rot="2700000">
              <a:off x="347" y="3303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0 h 21600"/>
                <a:gd name="T4" fmla="*/ 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9" name="Arc 1044"/>
            <p:cNvSpPr>
              <a:spLocks/>
            </p:cNvSpPr>
            <p:nvPr/>
          </p:nvSpPr>
          <p:spPr bwMode="ltGray">
            <a:xfrm rot="-2700000">
              <a:off x="89" y="553"/>
              <a:ext cx="455" cy="455"/>
            </a:xfrm>
            <a:custGeom>
              <a:avLst/>
              <a:gdLst>
                <a:gd name="T0" fmla="*/ 0 w 21600"/>
                <a:gd name="T1" fmla="*/ 10 h 21600"/>
                <a:gd name="T2" fmla="*/ 10 w 21600"/>
                <a:gd name="T3" fmla="*/ 0 h 21600"/>
                <a:gd name="T4" fmla="*/ 1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50" name="Arc 1045"/>
            <p:cNvSpPr>
              <a:spLocks/>
            </p:cNvSpPr>
            <p:nvPr/>
          </p:nvSpPr>
          <p:spPr bwMode="ltGray">
            <a:xfrm rot="-2700000">
              <a:off x="98" y="560"/>
              <a:ext cx="443" cy="442"/>
            </a:xfrm>
            <a:custGeom>
              <a:avLst/>
              <a:gdLst>
                <a:gd name="T0" fmla="*/ 0 w 21031"/>
                <a:gd name="T1" fmla="*/ 7 h 20972"/>
                <a:gd name="T2" fmla="*/ 7 w 21031"/>
                <a:gd name="T3" fmla="*/ 0 h 20972"/>
                <a:gd name="T4" fmla="*/ 9 w 21031"/>
                <a:gd name="T5" fmla="*/ 9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51" name="Arc 1046"/>
            <p:cNvSpPr>
              <a:spLocks/>
            </p:cNvSpPr>
            <p:nvPr/>
          </p:nvSpPr>
          <p:spPr bwMode="ltGray">
            <a:xfrm rot="-2700000">
              <a:off x="139" y="581"/>
              <a:ext cx="414" cy="404"/>
            </a:xfrm>
            <a:custGeom>
              <a:avLst/>
              <a:gdLst>
                <a:gd name="T0" fmla="*/ 0 w 19657"/>
                <a:gd name="T1" fmla="*/ 5 h 19195"/>
                <a:gd name="T2" fmla="*/ 4 w 19657"/>
                <a:gd name="T3" fmla="*/ 0 h 19195"/>
                <a:gd name="T4" fmla="*/ 9 w 19657"/>
                <a:gd name="T5" fmla="*/ 9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52" name="Arc 1047"/>
            <p:cNvSpPr>
              <a:spLocks/>
            </p:cNvSpPr>
            <p:nvPr/>
          </p:nvSpPr>
          <p:spPr bwMode="ltGray">
            <a:xfrm rot="-2700000">
              <a:off x="197" y="602"/>
              <a:ext cx="361" cy="359"/>
            </a:xfrm>
            <a:custGeom>
              <a:avLst/>
              <a:gdLst>
                <a:gd name="T0" fmla="*/ 0 w 17137"/>
                <a:gd name="T1" fmla="*/ 2 h 17032"/>
                <a:gd name="T2" fmla="*/ 2 w 17137"/>
                <a:gd name="T3" fmla="*/ 0 h 17032"/>
                <a:gd name="T4" fmla="*/ 8 w 17137"/>
                <a:gd name="T5" fmla="*/ 8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53" name="Arc 1048"/>
            <p:cNvSpPr>
              <a:spLocks/>
            </p:cNvSpPr>
            <p:nvPr/>
          </p:nvSpPr>
          <p:spPr bwMode="ltGray">
            <a:xfrm rot="-2700000">
              <a:off x="389" y="672"/>
              <a:ext cx="215" cy="216"/>
            </a:xfrm>
            <a:custGeom>
              <a:avLst/>
              <a:gdLst>
                <a:gd name="T0" fmla="*/ 0 w 21600"/>
                <a:gd name="T1" fmla="*/ 2 h 21600"/>
                <a:gd name="T2" fmla="*/ 2 w 21600"/>
                <a:gd name="T3" fmla="*/ 0 h 21600"/>
                <a:gd name="T4" fmla="*/ 2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54" name="Arc 1049"/>
            <p:cNvSpPr>
              <a:spLocks/>
            </p:cNvSpPr>
            <p:nvPr/>
          </p:nvSpPr>
          <p:spPr bwMode="ltGray">
            <a:xfrm rot="-2700000">
              <a:off x="95" y="1335"/>
              <a:ext cx="455" cy="455"/>
            </a:xfrm>
            <a:custGeom>
              <a:avLst/>
              <a:gdLst>
                <a:gd name="T0" fmla="*/ 0 w 21600"/>
                <a:gd name="T1" fmla="*/ 10 h 21600"/>
                <a:gd name="T2" fmla="*/ 10 w 21600"/>
                <a:gd name="T3" fmla="*/ 0 h 21600"/>
                <a:gd name="T4" fmla="*/ 1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55" name="Arc 1050"/>
            <p:cNvSpPr>
              <a:spLocks/>
            </p:cNvSpPr>
            <p:nvPr/>
          </p:nvSpPr>
          <p:spPr bwMode="ltGray">
            <a:xfrm rot="-2700000">
              <a:off x="104" y="1342"/>
              <a:ext cx="443" cy="442"/>
            </a:xfrm>
            <a:custGeom>
              <a:avLst/>
              <a:gdLst>
                <a:gd name="T0" fmla="*/ 0 w 21031"/>
                <a:gd name="T1" fmla="*/ 7 h 20972"/>
                <a:gd name="T2" fmla="*/ 7 w 21031"/>
                <a:gd name="T3" fmla="*/ 0 h 20972"/>
                <a:gd name="T4" fmla="*/ 9 w 21031"/>
                <a:gd name="T5" fmla="*/ 9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56" name="Arc 1051"/>
            <p:cNvSpPr>
              <a:spLocks/>
            </p:cNvSpPr>
            <p:nvPr/>
          </p:nvSpPr>
          <p:spPr bwMode="ltGray">
            <a:xfrm rot="-2700000">
              <a:off x="145" y="1363"/>
              <a:ext cx="414" cy="404"/>
            </a:xfrm>
            <a:custGeom>
              <a:avLst/>
              <a:gdLst>
                <a:gd name="T0" fmla="*/ 0 w 19657"/>
                <a:gd name="T1" fmla="*/ 5 h 19195"/>
                <a:gd name="T2" fmla="*/ 4 w 19657"/>
                <a:gd name="T3" fmla="*/ 0 h 19195"/>
                <a:gd name="T4" fmla="*/ 9 w 19657"/>
                <a:gd name="T5" fmla="*/ 9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57" name="Arc 1052"/>
            <p:cNvSpPr>
              <a:spLocks/>
            </p:cNvSpPr>
            <p:nvPr/>
          </p:nvSpPr>
          <p:spPr bwMode="ltGray">
            <a:xfrm rot="-2700000">
              <a:off x="200" y="1384"/>
              <a:ext cx="361" cy="359"/>
            </a:xfrm>
            <a:custGeom>
              <a:avLst/>
              <a:gdLst>
                <a:gd name="T0" fmla="*/ 0 w 17137"/>
                <a:gd name="T1" fmla="*/ 2 h 17032"/>
                <a:gd name="T2" fmla="*/ 2 w 17137"/>
                <a:gd name="T3" fmla="*/ 0 h 17032"/>
                <a:gd name="T4" fmla="*/ 8 w 17137"/>
                <a:gd name="T5" fmla="*/ 8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58" name="Arc 1053"/>
            <p:cNvSpPr>
              <a:spLocks/>
            </p:cNvSpPr>
            <p:nvPr/>
          </p:nvSpPr>
          <p:spPr bwMode="ltGray">
            <a:xfrm rot="-2700000">
              <a:off x="389" y="1454"/>
              <a:ext cx="215" cy="216"/>
            </a:xfrm>
            <a:custGeom>
              <a:avLst/>
              <a:gdLst>
                <a:gd name="T0" fmla="*/ 0 w 21600"/>
                <a:gd name="T1" fmla="*/ 2 h 21600"/>
                <a:gd name="T2" fmla="*/ 2 w 21600"/>
                <a:gd name="T3" fmla="*/ 0 h 21600"/>
                <a:gd name="T4" fmla="*/ 2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59" name="Arc 1054"/>
            <p:cNvSpPr>
              <a:spLocks/>
            </p:cNvSpPr>
            <p:nvPr/>
          </p:nvSpPr>
          <p:spPr bwMode="ltGray">
            <a:xfrm rot="2700000">
              <a:off x="342" y="1732"/>
              <a:ext cx="438" cy="435"/>
            </a:xfrm>
            <a:custGeom>
              <a:avLst/>
              <a:gdLst>
                <a:gd name="T0" fmla="*/ 3 w 20808"/>
                <a:gd name="T1" fmla="*/ 0 h 20673"/>
                <a:gd name="T2" fmla="*/ 9 w 20808"/>
                <a:gd name="T3" fmla="*/ 7 h 20673"/>
                <a:gd name="T4" fmla="*/ 0 w 20808"/>
                <a:gd name="T5" fmla="*/ 9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60" name="Arc 1055"/>
            <p:cNvSpPr>
              <a:spLocks/>
            </p:cNvSpPr>
            <p:nvPr/>
          </p:nvSpPr>
          <p:spPr bwMode="ltGray">
            <a:xfrm rot="2700000">
              <a:off x="339" y="1758"/>
              <a:ext cx="410" cy="400"/>
            </a:xfrm>
            <a:custGeom>
              <a:avLst/>
              <a:gdLst>
                <a:gd name="T0" fmla="*/ 5 w 19469"/>
                <a:gd name="T1" fmla="*/ 0 h 18986"/>
                <a:gd name="T2" fmla="*/ 9 w 19469"/>
                <a:gd name="T3" fmla="*/ 4 h 18986"/>
                <a:gd name="T4" fmla="*/ 0 w 19469"/>
                <a:gd name="T5" fmla="*/ 8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61" name="Arc 1056"/>
            <p:cNvSpPr>
              <a:spLocks/>
            </p:cNvSpPr>
            <p:nvPr/>
          </p:nvSpPr>
          <p:spPr bwMode="ltGray">
            <a:xfrm rot="2700000">
              <a:off x="337" y="1776"/>
              <a:ext cx="361" cy="357"/>
            </a:xfrm>
            <a:custGeom>
              <a:avLst/>
              <a:gdLst>
                <a:gd name="T0" fmla="*/ 6 w 17119"/>
                <a:gd name="T1" fmla="*/ 0 h 16950"/>
                <a:gd name="T2" fmla="*/ 8 w 17119"/>
                <a:gd name="T3" fmla="*/ 2 h 16950"/>
                <a:gd name="T4" fmla="*/ 0 w 17119"/>
                <a:gd name="T5" fmla="*/ 8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62" name="Arc 1057"/>
            <p:cNvSpPr>
              <a:spLocks/>
            </p:cNvSpPr>
            <p:nvPr/>
          </p:nvSpPr>
          <p:spPr bwMode="ltGray">
            <a:xfrm rot="2700000">
              <a:off x="293" y="1844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63" name="Arc 1058"/>
            <p:cNvSpPr>
              <a:spLocks/>
            </p:cNvSpPr>
            <p:nvPr/>
          </p:nvSpPr>
          <p:spPr bwMode="ltGray">
            <a:xfrm rot="-2700000">
              <a:off x="98" y="2123"/>
              <a:ext cx="455" cy="455"/>
            </a:xfrm>
            <a:custGeom>
              <a:avLst/>
              <a:gdLst>
                <a:gd name="T0" fmla="*/ 0 w 21600"/>
                <a:gd name="T1" fmla="*/ 10 h 21600"/>
                <a:gd name="T2" fmla="*/ 10 w 21600"/>
                <a:gd name="T3" fmla="*/ 0 h 21600"/>
                <a:gd name="T4" fmla="*/ 1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64" name="Arc 1059"/>
            <p:cNvSpPr>
              <a:spLocks/>
            </p:cNvSpPr>
            <p:nvPr/>
          </p:nvSpPr>
          <p:spPr bwMode="ltGray">
            <a:xfrm rot="-2700000">
              <a:off x="113" y="2130"/>
              <a:ext cx="443" cy="442"/>
            </a:xfrm>
            <a:custGeom>
              <a:avLst/>
              <a:gdLst>
                <a:gd name="T0" fmla="*/ 0 w 21031"/>
                <a:gd name="T1" fmla="*/ 7 h 20972"/>
                <a:gd name="T2" fmla="*/ 7 w 21031"/>
                <a:gd name="T3" fmla="*/ 0 h 20972"/>
                <a:gd name="T4" fmla="*/ 9 w 21031"/>
                <a:gd name="T5" fmla="*/ 9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65" name="Arc 1060"/>
            <p:cNvSpPr>
              <a:spLocks/>
            </p:cNvSpPr>
            <p:nvPr/>
          </p:nvSpPr>
          <p:spPr bwMode="ltGray">
            <a:xfrm rot="-2700000">
              <a:off x="148" y="2151"/>
              <a:ext cx="414" cy="404"/>
            </a:xfrm>
            <a:custGeom>
              <a:avLst/>
              <a:gdLst>
                <a:gd name="T0" fmla="*/ 0 w 19657"/>
                <a:gd name="T1" fmla="*/ 5 h 19195"/>
                <a:gd name="T2" fmla="*/ 4 w 19657"/>
                <a:gd name="T3" fmla="*/ 0 h 19195"/>
                <a:gd name="T4" fmla="*/ 9 w 19657"/>
                <a:gd name="T5" fmla="*/ 9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66" name="Arc 1061"/>
            <p:cNvSpPr>
              <a:spLocks/>
            </p:cNvSpPr>
            <p:nvPr/>
          </p:nvSpPr>
          <p:spPr bwMode="ltGray">
            <a:xfrm rot="-2700000">
              <a:off x="203" y="2172"/>
              <a:ext cx="361" cy="359"/>
            </a:xfrm>
            <a:custGeom>
              <a:avLst/>
              <a:gdLst>
                <a:gd name="T0" fmla="*/ 0 w 17137"/>
                <a:gd name="T1" fmla="*/ 2 h 17032"/>
                <a:gd name="T2" fmla="*/ 2 w 17137"/>
                <a:gd name="T3" fmla="*/ 0 h 17032"/>
                <a:gd name="T4" fmla="*/ 8 w 17137"/>
                <a:gd name="T5" fmla="*/ 8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67" name="Arc 1062"/>
            <p:cNvSpPr>
              <a:spLocks/>
            </p:cNvSpPr>
            <p:nvPr/>
          </p:nvSpPr>
          <p:spPr bwMode="ltGray">
            <a:xfrm rot="-2700000">
              <a:off x="392" y="2242"/>
              <a:ext cx="215" cy="216"/>
            </a:xfrm>
            <a:custGeom>
              <a:avLst/>
              <a:gdLst>
                <a:gd name="T0" fmla="*/ 0 w 21600"/>
                <a:gd name="T1" fmla="*/ 2 h 21600"/>
                <a:gd name="T2" fmla="*/ 2 w 21600"/>
                <a:gd name="T3" fmla="*/ 0 h 21600"/>
                <a:gd name="T4" fmla="*/ 2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68" name="Arc 1063"/>
            <p:cNvSpPr>
              <a:spLocks/>
            </p:cNvSpPr>
            <p:nvPr/>
          </p:nvSpPr>
          <p:spPr bwMode="ltGray">
            <a:xfrm rot="-2700000">
              <a:off x="95" y="2914"/>
              <a:ext cx="455" cy="455"/>
            </a:xfrm>
            <a:custGeom>
              <a:avLst/>
              <a:gdLst>
                <a:gd name="T0" fmla="*/ 0 w 21600"/>
                <a:gd name="T1" fmla="*/ 10 h 21600"/>
                <a:gd name="T2" fmla="*/ 10 w 21600"/>
                <a:gd name="T3" fmla="*/ 0 h 21600"/>
                <a:gd name="T4" fmla="*/ 1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69" name="Arc 1064"/>
            <p:cNvSpPr>
              <a:spLocks/>
            </p:cNvSpPr>
            <p:nvPr/>
          </p:nvSpPr>
          <p:spPr bwMode="ltGray">
            <a:xfrm rot="-2700000">
              <a:off x="104" y="2921"/>
              <a:ext cx="443" cy="442"/>
            </a:xfrm>
            <a:custGeom>
              <a:avLst/>
              <a:gdLst>
                <a:gd name="T0" fmla="*/ 0 w 21031"/>
                <a:gd name="T1" fmla="*/ 7 h 20972"/>
                <a:gd name="T2" fmla="*/ 7 w 21031"/>
                <a:gd name="T3" fmla="*/ 0 h 20972"/>
                <a:gd name="T4" fmla="*/ 9 w 21031"/>
                <a:gd name="T5" fmla="*/ 9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70" name="Arc 1065"/>
            <p:cNvSpPr>
              <a:spLocks/>
            </p:cNvSpPr>
            <p:nvPr/>
          </p:nvSpPr>
          <p:spPr bwMode="ltGray">
            <a:xfrm rot="-2700000">
              <a:off x="145" y="2942"/>
              <a:ext cx="414" cy="404"/>
            </a:xfrm>
            <a:custGeom>
              <a:avLst/>
              <a:gdLst>
                <a:gd name="T0" fmla="*/ 0 w 19657"/>
                <a:gd name="T1" fmla="*/ 5 h 19195"/>
                <a:gd name="T2" fmla="*/ 4 w 19657"/>
                <a:gd name="T3" fmla="*/ 0 h 19195"/>
                <a:gd name="T4" fmla="*/ 9 w 19657"/>
                <a:gd name="T5" fmla="*/ 9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71" name="Arc 1066"/>
            <p:cNvSpPr>
              <a:spLocks/>
            </p:cNvSpPr>
            <p:nvPr/>
          </p:nvSpPr>
          <p:spPr bwMode="ltGray">
            <a:xfrm rot="-2700000">
              <a:off x="203" y="2963"/>
              <a:ext cx="361" cy="359"/>
            </a:xfrm>
            <a:custGeom>
              <a:avLst/>
              <a:gdLst>
                <a:gd name="T0" fmla="*/ 0 w 17137"/>
                <a:gd name="T1" fmla="*/ 2 h 17032"/>
                <a:gd name="T2" fmla="*/ 2 w 17137"/>
                <a:gd name="T3" fmla="*/ 0 h 17032"/>
                <a:gd name="T4" fmla="*/ 8 w 17137"/>
                <a:gd name="T5" fmla="*/ 8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72" name="Arc 1067"/>
            <p:cNvSpPr>
              <a:spLocks/>
            </p:cNvSpPr>
            <p:nvPr/>
          </p:nvSpPr>
          <p:spPr bwMode="ltGray">
            <a:xfrm rot="-2700000">
              <a:off x="389" y="3033"/>
              <a:ext cx="215" cy="216"/>
            </a:xfrm>
            <a:custGeom>
              <a:avLst/>
              <a:gdLst>
                <a:gd name="T0" fmla="*/ 0 w 21600"/>
                <a:gd name="T1" fmla="*/ 2 h 21600"/>
                <a:gd name="T2" fmla="*/ 2 w 21600"/>
                <a:gd name="T3" fmla="*/ 0 h 21600"/>
                <a:gd name="T4" fmla="*/ 2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73" name="Arc 1068"/>
            <p:cNvSpPr>
              <a:spLocks/>
            </p:cNvSpPr>
            <p:nvPr/>
          </p:nvSpPr>
          <p:spPr bwMode="ltGray">
            <a:xfrm rot="2700000">
              <a:off x="342" y="3308"/>
              <a:ext cx="438" cy="435"/>
            </a:xfrm>
            <a:custGeom>
              <a:avLst/>
              <a:gdLst>
                <a:gd name="T0" fmla="*/ 3 w 20808"/>
                <a:gd name="T1" fmla="*/ 0 h 20673"/>
                <a:gd name="T2" fmla="*/ 9 w 20808"/>
                <a:gd name="T3" fmla="*/ 7 h 20673"/>
                <a:gd name="T4" fmla="*/ 0 w 20808"/>
                <a:gd name="T5" fmla="*/ 9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74" name="Arc 1069"/>
            <p:cNvSpPr>
              <a:spLocks/>
            </p:cNvSpPr>
            <p:nvPr/>
          </p:nvSpPr>
          <p:spPr bwMode="ltGray">
            <a:xfrm rot="2700000">
              <a:off x="339" y="3334"/>
              <a:ext cx="410" cy="400"/>
            </a:xfrm>
            <a:custGeom>
              <a:avLst/>
              <a:gdLst>
                <a:gd name="T0" fmla="*/ 5 w 19469"/>
                <a:gd name="T1" fmla="*/ 0 h 18986"/>
                <a:gd name="T2" fmla="*/ 9 w 19469"/>
                <a:gd name="T3" fmla="*/ 4 h 18986"/>
                <a:gd name="T4" fmla="*/ 0 w 19469"/>
                <a:gd name="T5" fmla="*/ 8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75" name="Arc 1070"/>
            <p:cNvSpPr>
              <a:spLocks/>
            </p:cNvSpPr>
            <p:nvPr/>
          </p:nvSpPr>
          <p:spPr bwMode="ltGray">
            <a:xfrm rot="2700000">
              <a:off x="334" y="3352"/>
              <a:ext cx="361" cy="357"/>
            </a:xfrm>
            <a:custGeom>
              <a:avLst/>
              <a:gdLst>
                <a:gd name="T0" fmla="*/ 6 w 17119"/>
                <a:gd name="T1" fmla="*/ 0 h 16950"/>
                <a:gd name="T2" fmla="*/ 8 w 17119"/>
                <a:gd name="T3" fmla="*/ 2 h 16950"/>
                <a:gd name="T4" fmla="*/ 0 w 17119"/>
                <a:gd name="T5" fmla="*/ 8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76" name="Arc 1071"/>
            <p:cNvSpPr>
              <a:spLocks/>
            </p:cNvSpPr>
            <p:nvPr/>
          </p:nvSpPr>
          <p:spPr bwMode="ltGray">
            <a:xfrm rot="2700000">
              <a:off x="293" y="3420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77" name="Arc 1072"/>
            <p:cNvSpPr>
              <a:spLocks/>
            </p:cNvSpPr>
            <p:nvPr/>
          </p:nvSpPr>
          <p:spPr bwMode="ltGray">
            <a:xfrm rot="-2700000">
              <a:off x="95" y="3699"/>
              <a:ext cx="455" cy="455"/>
            </a:xfrm>
            <a:custGeom>
              <a:avLst/>
              <a:gdLst>
                <a:gd name="T0" fmla="*/ 0 w 21600"/>
                <a:gd name="T1" fmla="*/ 10 h 21600"/>
                <a:gd name="T2" fmla="*/ 10 w 21600"/>
                <a:gd name="T3" fmla="*/ 0 h 21600"/>
                <a:gd name="T4" fmla="*/ 1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78" name="Arc 1073"/>
            <p:cNvSpPr>
              <a:spLocks/>
            </p:cNvSpPr>
            <p:nvPr/>
          </p:nvSpPr>
          <p:spPr bwMode="ltGray">
            <a:xfrm rot="-2700000">
              <a:off x="104" y="3706"/>
              <a:ext cx="443" cy="442"/>
            </a:xfrm>
            <a:custGeom>
              <a:avLst/>
              <a:gdLst>
                <a:gd name="T0" fmla="*/ 0 w 21031"/>
                <a:gd name="T1" fmla="*/ 7 h 20972"/>
                <a:gd name="T2" fmla="*/ 7 w 21031"/>
                <a:gd name="T3" fmla="*/ 0 h 20972"/>
                <a:gd name="T4" fmla="*/ 9 w 21031"/>
                <a:gd name="T5" fmla="*/ 9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79" name="Arc 1074"/>
            <p:cNvSpPr>
              <a:spLocks/>
            </p:cNvSpPr>
            <p:nvPr/>
          </p:nvSpPr>
          <p:spPr bwMode="ltGray">
            <a:xfrm rot="-2700000">
              <a:off x="145" y="3727"/>
              <a:ext cx="414" cy="404"/>
            </a:xfrm>
            <a:custGeom>
              <a:avLst/>
              <a:gdLst>
                <a:gd name="T0" fmla="*/ 0 w 19657"/>
                <a:gd name="T1" fmla="*/ 5 h 19195"/>
                <a:gd name="T2" fmla="*/ 4 w 19657"/>
                <a:gd name="T3" fmla="*/ 0 h 19195"/>
                <a:gd name="T4" fmla="*/ 9 w 19657"/>
                <a:gd name="T5" fmla="*/ 9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80" name="Arc 1075"/>
            <p:cNvSpPr>
              <a:spLocks/>
            </p:cNvSpPr>
            <p:nvPr/>
          </p:nvSpPr>
          <p:spPr bwMode="ltGray">
            <a:xfrm rot="-2700000">
              <a:off x="200" y="3748"/>
              <a:ext cx="361" cy="359"/>
            </a:xfrm>
            <a:custGeom>
              <a:avLst/>
              <a:gdLst>
                <a:gd name="T0" fmla="*/ 0 w 17137"/>
                <a:gd name="T1" fmla="*/ 2 h 17032"/>
                <a:gd name="T2" fmla="*/ 2 w 17137"/>
                <a:gd name="T3" fmla="*/ 0 h 17032"/>
                <a:gd name="T4" fmla="*/ 8 w 17137"/>
                <a:gd name="T5" fmla="*/ 8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81" name="Arc 1076"/>
            <p:cNvSpPr>
              <a:spLocks/>
            </p:cNvSpPr>
            <p:nvPr/>
          </p:nvSpPr>
          <p:spPr bwMode="ltGray">
            <a:xfrm rot="-2700000">
              <a:off x="389" y="3818"/>
              <a:ext cx="215" cy="216"/>
            </a:xfrm>
            <a:custGeom>
              <a:avLst/>
              <a:gdLst>
                <a:gd name="T0" fmla="*/ 0 w 21600"/>
                <a:gd name="T1" fmla="*/ 2 h 21600"/>
                <a:gd name="T2" fmla="*/ 2 w 21600"/>
                <a:gd name="T3" fmla="*/ 0 h 21600"/>
                <a:gd name="T4" fmla="*/ 2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27" name="Rectangle 1077"/>
          <p:cNvSpPr>
            <a:spLocks noGrp="1" noChangeArrowheads="1"/>
          </p:cNvSpPr>
          <p:nvPr>
            <p:ph type="title"/>
          </p:nvPr>
        </p:nvSpPr>
        <p:spPr bwMode="auto">
          <a:xfrm>
            <a:off x="1252538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Haga clic para modificar el estilo de título del patrón</a:t>
            </a:r>
          </a:p>
        </p:txBody>
      </p:sp>
      <p:sp>
        <p:nvSpPr>
          <p:cNvPr id="1028" name="Rectangle 107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2538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Haga clic para modificar el estilo de texto del patrón</a:t>
            </a:r>
          </a:p>
          <a:p>
            <a:pPr lvl="1"/>
            <a:r>
              <a:rPr lang="en-US" altLang="es-ES"/>
              <a:t>Segundo nivel</a:t>
            </a:r>
          </a:p>
          <a:p>
            <a:pPr lvl="2"/>
            <a:r>
              <a:rPr lang="en-US" altLang="es-ES"/>
              <a:t>Tercer nivel</a:t>
            </a:r>
          </a:p>
          <a:p>
            <a:pPr lvl="3"/>
            <a:r>
              <a:rPr lang="en-US" altLang="es-ES"/>
              <a:t>Cuarto nivel</a:t>
            </a:r>
          </a:p>
          <a:p>
            <a:pPr lvl="4"/>
            <a:r>
              <a:rPr lang="en-US" altLang="es-ES"/>
              <a:t>Quinto nivel</a:t>
            </a:r>
          </a:p>
        </p:txBody>
      </p:sp>
      <p:sp>
        <p:nvSpPr>
          <p:cNvPr id="84023" name="Rectangle 107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253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84024" name="Rectangle 10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938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84025" name="Rectangle 108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993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7C4B2D2-7242-4423-9421-B2145A13F38C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Monotype Sort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141288" y="249238"/>
            <a:ext cx="1131887" cy="6345237"/>
            <a:chOff x="89" y="157"/>
            <a:chExt cx="713" cy="3997"/>
          </a:xfrm>
        </p:grpSpPr>
        <p:sp>
          <p:nvSpPr>
            <p:cNvPr id="1032" name="Arc 1027"/>
            <p:cNvSpPr>
              <a:spLocks/>
            </p:cNvSpPr>
            <p:nvPr/>
          </p:nvSpPr>
          <p:spPr bwMode="ltGray">
            <a:xfrm rot="2700000">
              <a:off x="347" y="157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0 h 21600"/>
                <a:gd name="T4" fmla="*/ 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3" name="Arc 1028"/>
            <p:cNvSpPr>
              <a:spLocks/>
            </p:cNvSpPr>
            <p:nvPr/>
          </p:nvSpPr>
          <p:spPr bwMode="ltGray">
            <a:xfrm rot="2700000">
              <a:off x="342" y="162"/>
              <a:ext cx="438" cy="435"/>
            </a:xfrm>
            <a:custGeom>
              <a:avLst/>
              <a:gdLst>
                <a:gd name="T0" fmla="*/ 3 w 20808"/>
                <a:gd name="T1" fmla="*/ 0 h 20673"/>
                <a:gd name="T2" fmla="*/ 9 w 20808"/>
                <a:gd name="T3" fmla="*/ 7 h 20673"/>
                <a:gd name="T4" fmla="*/ 0 w 20808"/>
                <a:gd name="T5" fmla="*/ 9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4" name="Arc 1029"/>
            <p:cNvSpPr>
              <a:spLocks/>
            </p:cNvSpPr>
            <p:nvPr/>
          </p:nvSpPr>
          <p:spPr bwMode="ltGray">
            <a:xfrm rot="2700000">
              <a:off x="339" y="188"/>
              <a:ext cx="410" cy="400"/>
            </a:xfrm>
            <a:custGeom>
              <a:avLst/>
              <a:gdLst>
                <a:gd name="T0" fmla="*/ 5 w 19469"/>
                <a:gd name="T1" fmla="*/ 0 h 18986"/>
                <a:gd name="T2" fmla="*/ 9 w 19469"/>
                <a:gd name="T3" fmla="*/ 4 h 18986"/>
                <a:gd name="T4" fmla="*/ 0 w 19469"/>
                <a:gd name="T5" fmla="*/ 8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5" name="Arc 1030"/>
            <p:cNvSpPr>
              <a:spLocks/>
            </p:cNvSpPr>
            <p:nvPr/>
          </p:nvSpPr>
          <p:spPr bwMode="ltGray">
            <a:xfrm rot="2700000">
              <a:off x="334" y="206"/>
              <a:ext cx="361" cy="357"/>
            </a:xfrm>
            <a:custGeom>
              <a:avLst/>
              <a:gdLst>
                <a:gd name="T0" fmla="*/ 6 w 17119"/>
                <a:gd name="T1" fmla="*/ 0 h 16950"/>
                <a:gd name="T2" fmla="*/ 8 w 17119"/>
                <a:gd name="T3" fmla="*/ 2 h 16950"/>
                <a:gd name="T4" fmla="*/ 0 w 17119"/>
                <a:gd name="T5" fmla="*/ 8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6" name="Arc 1031"/>
            <p:cNvSpPr>
              <a:spLocks/>
            </p:cNvSpPr>
            <p:nvPr/>
          </p:nvSpPr>
          <p:spPr bwMode="ltGray">
            <a:xfrm rot="2700000">
              <a:off x="293" y="271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7" name="Arc 1032"/>
            <p:cNvSpPr>
              <a:spLocks/>
            </p:cNvSpPr>
            <p:nvPr/>
          </p:nvSpPr>
          <p:spPr bwMode="ltGray">
            <a:xfrm rot="2700000">
              <a:off x="347" y="939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0 h 21600"/>
                <a:gd name="T4" fmla="*/ 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8" name="Arc 1033"/>
            <p:cNvSpPr>
              <a:spLocks/>
            </p:cNvSpPr>
            <p:nvPr/>
          </p:nvSpPr>
          <p:spPr bwMode="ltGray">
            <a:xfrm rot="2700000">
              <a:off x="342" y="944"/>
              <a:ext cx="438" cy="435"/>
            </a:xfrm>
            <a:custGeom>
              <a:avLst/>
              <a:gdLst>
                <a:gd name="T0" fmla="*/ 3 w 20808"/>
                <a:gd name="T1" fmla="*/ 0 h 20673"/>
                <a:gd name="T2" fmla="*/ 9 w 20808"/>
                <a:gd name="T3" fmla="*/ 7 h 20673"/>
                <a:gd name="T4" fmla="*/ 0 w 20808"/>
                <a:gd name="T5" fmla="*/ 9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9" name="Arc 1034"/>
            <p:cNvSpPr>
              <a:spLocks/>
            </p:cNvSpPr>
            <p:nvPr/>
          </p:nvSpPr>
          <p:spPr bwMode="ltGray">
            <a:xfrm rot="2700000">
              <a:off x="339" y="970"/>
              <a:ext cx="410" cy="400"/>
            </a:xfrm>
            <a:custGeom>
              <a:avLst/>
              <a:gdLst>
                <a:gd name="T0" fmla="*/ 5 w 19469"/>
                <a:gd name="T1" fmla="*/ 0 h 18986"/>
                <a:gd name="T2" fmla="*/ 9 w 19469"/>
                <a:gd name="T3" fmla="*/ 4 h 18986"/>
                <a:gd name="T4" fmla="*/ 0 w 19469"/>
                <a:gd name="T5" fmla="*/ 8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0" name="Arc 1035"/>
            <p:cNvSpPr>
              <a:spLocks/>
            </p:cNvSpPr>
            <p:nvPr/>
          </p:nvSpPr>
          <p:spPr bwMode="ltGray">
            <a:xfrm rot="2700000">
              <a:off x="334" y="988"/>
              <a:ext cx="361" cy="357"/>
            </a:xfrm>
            <a:custGeom>
              <a:avLst/>
              <a:gdLst>
                <a:gd name="T0" fmla="*/ 6 w 17119"/>
                <a:gd name="T1" fmla="*/ 0 h 16950"/>
                <a:gd name="T2" fmla="*/ 8 w 17119"/>
                <a:gd name="T3" fmla="*/ 2 h 16950"/>
                <a:gd name="T4" fmla="*/ 0 w 17119"/>
                <a:gd name="T5" fmla="*/ 8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1" name="Arc 1036"/>
            <p:cNvSpPr>
              <a:spLocks/>
            </p:cNvSpPr>
            <p:nvPr/>
          </p:nvSpPr>
          <p:spPr bwMode="ltGray">
            <a:xfrm rot="2700000">
              <a:off x="293" y="1056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2" name="Arc 1037"/>
            <p:cNvSpPr>
              <a:spLocks/>
            </p:cNvSpPr>
            <p:nvPr/>
          </p:nvSpPr>
          <p:spPr bwMode="ltGray">
            <a:xfrm rot="2700000">
              <a:off x="347" y="1727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0 h 21600"/>
                <a:gd name="T4" fmla="*/ 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3" name="Arc 1038"/>
            <p:cNvSpPr>
              <a:spLocks/>
            </p:cNvSpPr>
            <p:nvPr/>
          </p:nvSpPr>
          <p:spPr bwMode="ltGray">
            <a:xfrm rot="2700000">
              <a:off x="347" y="2518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0 h 21600"/>
                <a:gd name="T4" fmla="*/ 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4" name="Arc 1039"/>
            <p:cNvSpPr>
              <a:spLocks/>
            </p:cNvSpPr>
            <p:nvPr/>
          </p:nvSpPr>
          <p:spPr bwMode="ltGray">
            <a:xfrm rot="2700000">
              <a:off x="342" y="2523"/>
              <a:ext cx="438" cy="435"/>
            </a:xfrm>
            <a:custGeom>
              <a:avLst/>
              <a:gdLst>
                <a:gd name="T0" fmla="*/ 3 w 20808"/>
                <a:gd name="T1" fmla="*/ 0 h 20673"/>
                <a:gd name="T2" fmla="*/ 9 w 20808"/>
                <a:gd name="T3" fmla="*/ 7 h 20673"/>
                <a:gd name="T4" fmla="*/ 0 w 20808"/>
                <a:gd name="T5" fmla="*/ 9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5" name="Arc 1040"/>
            <p:cNvSpPr>
              <a:spLocks/>
            </p:cNvSpPr>
            <p:nvPr/>
          </p:nvSpPr>
          <p:spPr bwMode="ltGray">
            <a:xfrm rot="2700000">
              <a:off x="339" y="2549"/>
              <a:ext cx="410" cy="400"/>
            </a:xfrm>
            <a:custGeom>
              <a:avLst/>
              <a:gdLst>
                <a:gd name="T0" fmla="*/ 5 w 19469"/>
                <a:gd name="T1" fmla="*/ 0 h 18986"/>
                <a:gd name="T2" fmla="*/ 9 w 19469"/>
                <a:gd name="T3" fmla="*/ 4 h 18986"/>
                <a:gd name="T4" fmla="*/ 0 w 19469"/>
                <a:gd name="T5" fmla="*/ 8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6" name="Arc 1041"/>
            <p:cNvSpPr>
              <a:spLocks/>
            </p:cNvSpPr>
            <p:nvPr/>
          </p:nvSpPr>
          <p:spPr bwMode="ltGray">
            <a:xfrm rot="2700000">
              <a:off x="334" y="2567"/>
              <a:ext cx="361" cy="357"/>
            </a:xfrm>
            <a:custGeom>
              <a:avLst/>
              <a:gdLst>
                <a:gd name="T0" fmla="*/ 6 w 17119"/>
                <a:gd name="T1" fmla="*/ 0 h 16950"/>
                <a:gd name="T2" fmla="*/ 8 w 17119"/>
                <a:gd name="T3" fmla="*/ 2 h 16950"/>
                <a:gd name="T4" fmla="*/ 0 w 17119"/>
                <a:gd name="T5" fmla="*/ 8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7" name="Arc 1042"/>
            <p:cNvSpPr>
              <a:spLocks/>
            </p:cNvSpPr>
            <p:nvPr/>
          </p:nvSpPr>
          <p:spPr bwMode="ltGray">
            <a:xfrm rot="2700000">
              <a:off x="293" y="2632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8" name="Arc 1043"/>
            <p:cNvSpPr>
              <a:spLocks/>
            </p:cNvSpPr>
            <p:nvPr/>
          </p:nvSpPr>
          <p:spPr bwMode="ltGray">
            <a:xfrm rot="2700000">
              <a:off x="347" y="3303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0 h 21600"/>
                <a:gd name="T4" fmla="*/ 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9" name="Arc 1044"/>
            <p:cNvSpPr>
              <a:spLocks/>
            </p:cNvSpPr>
            <p:nvPr/>
          </p:nvSpPr>
          <p:spPr bwMode="ltGray">
            <a:xfrm rot="-2700000">
              <a:off x="89" y="553"/>
              <a:ext cx="455" cy="455"/>
            </a:xfrm>
            <a:custGeom>
              <a:avLst/>
              <a:gdLst>
                <a:gd name="T0" fmla="*/ 0 w 21600"/>
                <a:gd name="T1" fmla="*/ 10 h 21600"/>
                <a:gd name="T2" fmla="*/ 10 w 21600"/>
                <a:gd name="T3" fmla="*/ 0 h 21600"/>
                <a:gd name="T4" fmla="*/ 1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0" name="Arc 1045"/>
            <p:cNvSpPr>
              <a:spLocks/>
            </p:cNvSpPr>
            <p:nvPr/>
          </p:nvSpPr>
          <p:spPr bwMode="ltGray">
            <a:xfrm rot="-2700000">
              <a:off x="98" y="560"/>
              <a:ext cx="443" cy="442"/>
            </a:xfrm>
            <a:custGeom>
              <a:avLst/>
              <a:gdLst>
                <a:gd name="T0" fmla="*/ 0 w 21031"/>
                <a:gd name="T1" fmla="*/ 7 h 20972"/>
                <a:gd name="T2" fmla="*/ 7 w 21031"/>
                <a:gd name="T3" fmla="*/ 0 h 20972"/>
                <a:gd name="T4" fmla="*/ 9 w 21031"/>
                <a:gd name="T5" fmla="*/ 9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1" name="Arc 1046"/>
            <p:cNvSpPr>
              <a:spLocks/>
            </p:cNvSpPr>
            <p:nvPr/>
          </p:nvSpPr>
          <p:spPr bwMode="ltGray">
            <a:xfrm rot="-2700000">
              <a:off x="139" y="581"/>
              <a:ext cx="414" cy="404"/>
            </a:xfrm>
            <a:custGeom>
              <a:avLst/>
              <a:gdLst>
                <a:gd name="T0" fmla="*/ 0 w 19657"/>
                <a:gd name="T1" fmla="*/ 5 h 19195"/>
                <a:gd name="T2" fmla="*/ 4 w 19657"/>
                <a:gd name="T3" fmla="*/ 0 h 19195"/>
                <a:gd name="T4" fmla="*/ 9 w 19657"/>
                <a:gd name="T5" fmla="*/ 9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2" name="Arc 1047"/>
            <p:cNvSpPr>
              <a:spLocks/>
            </p:cNvSpPr>
            <p:nvPr/>
          </p:nvSpPr>
          <p:spPr bwMode="ltGray">
            <a:xfrm rot="-2700000">
              <a:off x="197" y="602"/>
              <a:ext cx="361" cy="359"/>
            </a:xfrm>
            <a:custGeom>
              <a:avLst/>
              <a:gdLst>
                <a:gd name="T0" fmla="*/ 0 w 17137"/>
                <a:gd name="T1" fmla="*/ 2 h 17032"/>
                <a:gd name="T2" fmla="*/ 2 w 17137"/>
                <a:gd name="T3" fmla="*/ 0 h 17032"/>
                <a:gd name="T4" fmla="*/ 8 w 17137"/>
                <a:gd name="T5" fmla="*/ 8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3" name="Arc 1048"/>
            <p:cNvSpPr>
              <a:spLocks/>
            </p:cNvSpPr>
            <p:nvPr/>
          </p:nvSpPr>
          <p:spPr bwMode="ltGray">
            <a:xfrm rot="-2700000">
              <a:off x="389" y="672"/>
              <a:ext cx="215" cy="216"/>
            </a:xfrm>
            <a:custGeom>
              <a:avLst/>
              <a:gdLst>
                <a:gd name="T0" fmla="*/ 0 w 21600"/>
                <a:gd name="T1" fmla="*/ 2 h 21600"/>
                <a:gd name="T2" fmla="*/ 2 w 21600"/>
                <a:gd name="T3" fmla="*/ 0 h 21600"/>
                <a:gd name="T4" fmla="*/ 2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4" name="Arc 1049"/>
            <p:cNvSpPr>
              <a:spLocks/>
            </p:cNvSpPr>
            <p:nvPr/>
          </p:nvSpPr>
          <p:spPr bwMode="ltGray">
            <a:xfrm rot="-2700000">
              <a:off x="95" y="1335"/>
              <a:ext cx="455" cy="455"/>
            </a:xfrm>
            <a:custGeom>
              <a:avLst/>
              <a:gdLst>
                <a:gd name="T0" fmla="*/ 0 w 21600"/>
                <a:gd name="T1" fmla="*/ 10 h 21600"/>
                <a:gd name="T2" fmla="*/ 10 w 21600"/>
                <a:gd name="T3" fmla="*/ 0 h 21600"/>
                <a:gd name="T4" fmla="*/ 1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5" name="Arc 1050"/>
            <p:cNvSpPr>
              <a:spLocks/>
            </p:cNvSpPr>
            <p:nvPr/>
          </p:nvSpPr>
          <p:spPr bwMode="ltGray">
            <a:xfrm rot="-2700000">
              <a:off x="104" y="1342"/>
              <a:ext cx="443" cy="442"/>
            </a:xfrm>
            <a:custGeom>
              <a:avLst/>
              <a:gdLst>
                <a:gd name="T0" fmla="*/ 0 w 21031"/>
                <a:gd name="T1" fmla="*/ 7 h 20972"/>
                <a:gd name="T2" fmla="*/ 7 w 21031"/>
                <a:gd name="T3" fmla="*/ 0 h 20972"/>
                <a:gd name="T4" fmla="*/ 9 w 21031"/>
                <a:gd name="T5" fmla="*/ 9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6" name="Arc 1051"/>
            <p:cNvSpPr>
              <a:spLocks/>
            </p:cNvSpPr>
            <p:nvPr/>
          </p:nvSpPr>
          <p:spPr bwMode="ltGray">
            <a:xfrm rot="-2700000">
              <a:off x="145" y="1363"/>
              <a:ext cx="414" cy="404"/>
            </a:xfrm>
            <a:custGeom>
              <a:avLst/>
              <a:gdLst>
                <a:gd name="T0" fmla="*/ 0 w 19657"/>
                <a:gd name="T1" fmla="*/ 5 h 19195"/>
                <a:gd name="T2" fmla="*/ 4 w 19657"/>
                <a:gd name="T3" fmla="*/ 0 h 19195"/>
                <a:gd name="T4" fmla="*/ 9 w 19657"/>
                <a:gd name="T5" fmla="*/ 9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7" name="Arc 1052"/>
            <p:cNvSpPr>
              <a:spLocks/>
            </p:cNvSpPr>
            <p:nvPr/>
          </p:nvSpPr>
          <p:spPr bwMode="ltGray">
            <a:xfrm rot="-2700000">
              <a:off x="200" y="1384"/>
              <a:ext cx="361" cy="359"/>
            </a:xfrm>
            <a:custGeom>
              <a:avLst/>
              <a:gdLst>
                <a:gd name="T0" fmla="*/ 0 w 17137"/>
                <a:gd name="T1" fmla="*/ 2 h 17032"/>
                <a:gd name="T2" fmla="*/ 2 w 17137"/>
                <a:gd name="T3" fmla="*/ 0 h 17032"/>
                <a:gd name="T4" fmla="*/ 8 w 17137"/>
                <a:gd name="T5" fmla="*/ 8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8" name="Arc 1053"/>
            <p:cNvSpPr>
              <a:spLocks/>
            </p:cNvSpPr>
            <p:nvPr/>
          </p:nvSpPr>
          <p:spPr bwMode="ltGray">
            <a:xfrm rot="-2700000">
              <a:off x="389" y="1454"/>
              <a:ext cx="215" cy="216"/>
            </a:xfrm>
            <a:custGeom>
              <a:avLst/>
              <a:gdLst>
                <a:gd name="T0" fmla="*/ 0 w 21600"/>
                <a:gd name="T1" fmla="*/ 2 h 21600"/>
                <a:gd name="T2" fmla="*/ 2 w 21600"/>
                <a:gd name="T3" fmla="*/ 0 h 21600"/>
                <a:gd name="T4" fmla="*/ 2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9" name="Arc 1054"/>
            <p:cNvSpPr>
              <a:spLocks/>
            </p:cNvSpPr>
            <p:nvPr/>
          </p:nvSpPr>
          <p:spPr bwMode="ltGray">
            <a:xfrm rot="2700000">
              <a:off x="342" y="1732"/>
              <a:ext cx="438" cy="435"/>
            </a:xfrm>
            <a:custGeom>
              <a:avLst/>
              <a:gdLst>
                <a:gd name="T0" fmla="*/ 3 w 20808"/>
                <a:gd name="T1" fmla="*/ 0 h 20673"/>
                <a:gd name="T2" fmla="*/ 9 w 20808"/>
                <a:gd name="T3" fmla="*/ 7 h 20673"/>
                <a:gd name="T4" fmla="*/ 0 w 20808"/>
                <a:gd name="T5" fmla="*/ 9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0" name="Arc 1055"/>
            <p:cNvSpPr>
              <a:spLocks/>
            </p:cNvSpPr>
            <p:nvPr/>
          </p:nvSpPr>
          <p:spPr bwMode="ltGray">
            <a:xfrm rot="2700000">
              <a:off x="339" y="1758"/>
              <a:ext cx="410" cy="400"/>
            </a:xfrm>
            <a:custGeom>
              <a:avLst/>
              <a:gdLst>
                <a:gd name="T0" fmla="*/ 5 w 19469"/>
                <a:gd name="T1" fmla="*/ 0 h 18986"/>
                <a:gd name="T2" fmla="*/ 9 w 19469"/>
                <a:gd name="T3" fmla="*/ 4 h 18986"/>
                <a:gd name="T4" fmla="*/ 0 w 19469"/>
                <a:gd name="T5" fmla="*/ 8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1" name="Arc 1056"/>
            <p:cNvSpPr>
              <a:spLocks/>
            </p:cNvSpPr>
            <p:nvPr/>
          </p:nvSpPr>
          <p:spPr bwMode="ltGray">
            <a:xfrm rot="2700000">
              <a:off x="337" y="1776"/>
              <a:ext cx="361" cy="357"/>
            </a:xfrm>
            <a:custGeom>
              <a:avLst/>
              <a:gdLst>
                <a:gd name="T0" fmla="*/ 6 w 17119"/>
                <a:gd name="T1" fmla="*/ 0 h 16950"/>
                <a:gd name="T2" fmla="*/ 8 w 17119"/>
                <a:gd name="T3" fmla="*/ 2 h 16950"/>
                <a:gd name="T4" fmla="*/ 0 w 17119"/>
                <a:gd name="T5" fmla="*/ 8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2" name="Arc 1057"/>
            <p:cNvSpPr>
              <a:spLocks/>
            </p:cNvSpPr>
            <p:nvPr/>
          </p:nvSpPr>
          <p:spPr bwMode="ltGray">
            <a:xfrm rot="2700000">
              <a:off x="293" y="1844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3" name="Arc 1058"/>
            <p:cNvSpPr>
              <a:spLocks/>
            </p:cNvSpPr>
            <p:nvPr/>
          </p:nvSpPr>
          <p:spPr bwMode="ltGray">
            <a:xfrm rot="-2700000">
              <a:off x="98" y="2123"/>
              <a:ext cx="455" cy="455"/>
            </a:xfrm>
            <a:custGeom>
              <a:avLst/>
              <a:gdLst>
                <a:gd name="T0" fmla="*/ 0 w 21600"/>
                <a:gd name="T1" fmla="*/ 10 h 21600"/>
                <a:gd name="T2" fmla="*/ 10 w 21600"/>
                <a:gd name="T3" fmla="*/ 0 h 21600"/>
                <a:gd name="T4" fmla="*/ 1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4" name="Arc 1059"/>
            <p:cNvSpPr>
              <a:spLocks/>
            </p:cNvSpPr>
            <p:nvPr/>
          </p:nvSpPr>
          <p:spPr bwMode="ltGray">
            <a:xfrm rot="-2700000">
              <a:off x="113" y="2130"/>
              <a:ext cx="443" cy="442"/>
            </a:xfrm>
            <a:custGeom>
              <a:avLst/>
              <a:gdLst>
                <a:gd name="T0" fmla="*/ 0 w 21031"/>
                <a:gd name="T1" fmla="*/ 7 h 20972"/>
                <a:gd name="T2" fmla="*/ 7 w 21031"/>
                <a:gd name="T3" fmla="*/ 0 h 20972"/>
                <a:gd name="T4" fmla="*/ 9 w 21031"/>
                <a:gd name="T5" fmla="*/ 9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5" name="Arc 1060"/>
            <p:cNvSpPr>
              <a:spLocks/>
            </p:cNvSpPr>
            <p:nvPr/>
          </p:nvSpPr>
          <p:spPr bwMode="ltGray">
            <a:xfrm rot="-2700000">
              <a:off x="148" y="2151"/>
              <a:ext cx="414" cy="404"/>
            </a:xfrm>
            <a:custGeom>
              <a:avLst/>
              <a:gdLst>
                <a:gd name="T0" fmla="*/ 0 w 19657"/>
                <a:gd name="T1" fmla="*/ 5 h 19195"/>
                <a:gd name="T2" fmla="*/ 4 w 19657"/>
                <a:gd name="T3" fmla="*/ 0 h 19195"/>
                <a:gd name="T4" fmla="*/ 9 w 19657"/>
                <a:gd name="T5" fmla="*/ 9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6" name="Arc 1061"/>
            <p:cNvSpPr>
              <a:spLocks/>
            </p:cNvSpPr>
            <p:nvPr/>
          </p:nvSpPr>
          <p:spPr bwMode="ltGray">
            <a:xfrm rot="-2700000">
              <a:off x="203" y="2172"/>
              <a:ext cx="361" cy="359"/>
            </a:xfrm>
            <a:custGeom>
              <a:avLst/>
              <a:gdLst>
                <a:gd name="T0" fmla="*/ 0 w 17137"/>
                <a:gd name="T1" fmla="*/ 2 h 17032"/>
                <a:gd name="T2" fmla="*/ 2 w 17137"/>
                <a:gd name="T3" fmla="*/ 0 h 17032"/>
                <a:gd name="T4" fmla="*/ 8 w 17137"/>
                <a:gd name="T5" fmla="*/ 8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7" name="Arc 1062"/>
            <p:cNvSpPr>
              <a:spLocks/>
            </p:cNvSpPr>
            <p:nvPr/>
          </p:nvSpPr>
          <p:spPr bwMode="ltGray">
            <a:xfrm rot="-2700000">
              <a:off x="392" y="2242"/>
              <a:ext cx="215" cy="216"/>
            </a:xfrm>
            <a:custGeom>
              <a:avLst/>
              <a:gdLst>
                <a:gd name="T0" fmla="*/ 0 w 21600"/>
                <a:gd name="T1" fmla="*/ 2 h 21600"/>
                <a:gd name="T2" fmla="*/ 2 w 21600"/>
                <a:gd name="T3" fmla="*/ 0 h 21600"/>
                <a:gd name="T4" fmla="*/ 2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8" name="Arc 1063"/>
            <p:cNvSpPr>
              <a:spLocks/>
            </p:cNvSpPr>
            <p:nvPr/>
          </p:nvSpPr>
          <p:spPr bwMode="ltGray">
            <a:xfrm rot="-2700000">
              <a:off x="95" y="2914"/>
              <a:ext cx="455" cy="455"/>
            </a:xfrm>
            <a:custGeom>
              <a:avLst/>
              <a:gdLst>
                <a:gd name="T0" fmla="*/ 0 w 21600"/>
                <a:gd name="T1" fmla="*/ 10 h 21600"/>
                <a:gd name="T2" fmla="*/ 10 w 21600"/>
                <a:gd name="T3" fmla="*/ 0 h 21600"/>
                <a:gd name="T4" fmla="*/ 1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9" name="Arc 1064"/>
            <p:cNvSpPr>
              <a:spLocks/>
            </p:cNvSpPr>
            <p:nvPr/>
          </p:nvSpPr>
          <p:spPr bwMode="ltGray">
            <a:xfrm rot="-2700000">
              <a:off x="104" y="2921"/>
              <a:ext cx="443" cy="442"/>
            </a:xfrm>
            <a:custGeom>
              <a:avLst/>
              <a:gdLst>
                <a:gd name="T0" fmla="*/ 0 w 21031"/>
                <a:gd name="T1" fmla="*/ 7 h 20972"/>
                <a:gd name="T2" fmla="*/ 7 w 21031"/>
                <a:gd name="T3" fmla="*/ 0 h 20972"/>
                <a:gd name="T4" fmla="*/ 9 w 21031"/>
                <a:gd name="T5" fmla="*/ 9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0" name="Arc 1065"/>
            <p:cNvSpPr>
              <a:spLocks/>
            </p:cNvSpPr>
            <p:nvPr/>
          </p:nvSpPr>
          <p:spPr bwMode="ltGray">
            <a:xfrm rot="-2700000">
              <a:off x="145" y="2942"/>
              <a:ext cx="414" cy="404"/>
            </a:xfrm>
            <a:custGeom>
              <a:avLst/>
              <a:gdLst>
                <a:gd name="T0" fmla="*/ 0 w 19657"/>
                <a:gd name="T1" fmla="*/ 5 h 19195"/>
                <a:gd name="T2" fmla="*/ 4 w 19657"/>
                <a:gd name="T3" fmla="*/ 0 h 19195"/>
                <a:gd name="T4" fmla="*/ 9 w 19657"/>
                <a:gd name="T5" fmla="*/ 9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1" name="Arc 1066"/>
            <p:cNvSpPr>
              <a:spLocks/>
            </p:cNvSpPr>
            <p:nvPr/>
          </p:nvSpPr>
          <p:spPr bwMode="ltGray">
            <a:xfrm rot="-2700000">
              <a:off x="203" y="2963"/>
              <a:ext cx="361" cy="359"/>
            </a:xfrm>
            <a:custGeom>
              <a:avLst/>
              <a:gdLst>
                <a:gd name="T0" fmla="*/ 0 w 17137"/>
                <a:gd name="T1" fmla="*/ 2 h 17032"/>
                <a:gd name="T2" fmla="*/ 2 w 17137"/>
                <a:gd name="T3" fmla="*/ 0 h 17032"/>
                <a:gd name="T4" fmla="*/ 8 w 17137"/>
                <a:gd name="T5" fmla="*/ 8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2" name="Arc 1067"/>
            <p:cNvSpPr>
              <a:spLocks/>
            </p:cNvSpPr>
            <p:nvPr/>
          </p:nvSpPr>
          <p:spPr bwMode="ltGray">
            <a:xfrm rot="-2700000">
              <a:off x="389" y="3033"/>
              <a:ext cx="215" cy="216"/>
            </a:xfrm>
            <a:custGeom>
              <a:avLst/>
              <a:gdLst>
                <a:gd name="T0" fmla="*/ 0 w 21600"/>
                <a:gd name="T1" fmla="*/ 2 h 21600"/>
                <a:gd name="T2" fmla="*/ 2 w 21600"/>
                <a:gd name="T3" fmla="*/ 0 h 21600"/>
                <a:gd name="T4" fmla="*/ 2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3" name="Arc 1068"/>
            <p:cNvSpPr>
              <a:spLocks/>
            </p:cNvSpPr>
            <p:nvPr/>
          </p:nvSpPr>
          <p:spPr bwMode="ltGray">
            <a:xfrm rot="2700000">
              <a:off x="342" y="3308"/>
              <a:ext cx="438" cy="435"/>
            </a:xfrm>
            <a:custGeom>
              <a:avLst/>
              <a:gdLst>
                <a:gd name="T0" fmla="*/ 3 w 20808"/>
                <a:gd name="T1" fmla="*/ 0 h 20673"/>
                <a:gd name="T2" fmla="*/ 9 w 20808"/>
                <a:gd name="T3" fmla="*/ 7 h 20673"/>
                <a:gd name="T4" fmla="*/ 0 w 20808"/>
                <a:gd name="T5" fmla="*/ 9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4" name="Arc 1069"/>
            <p:cNvSpPr>
              <a:spLocks/>
            </p:cNvSpPr>
            <p:nvPr/>
          </p:nvSpPr>
          <p:spPr bwMode="ltGray">
            <a:xfrm rot="2700000">
              <a:off x="339" y="3334"/>
              <a:ext cx="410" cy="400"/>
            </a:xfrm>
            <a:custGeom>
              <a:avLst/>
              <a:gdLst>
                <a:gd name="T0" fmla="*/ 5 w 19469"/>
                <a:gd name="T1" fmla="*/ 0 h 18986"/>
                <a:gd name="T2" fmla="*/ 9 w 19469"/>
                <a:gd name="T3" fmla="*/ 4 h 18986"/>
                <a:gd name="T4" fmla="*/ 0 w 19469"/>
                <a:gd name="T5" fmla="*/ 8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5" name="Arc 1070"/>
            <p:cNvSpPr>
              <a:spLocks/>
            </p:cNvSpPr>
            <p:nvPr/>
          </p:nvSpPr>
          <p:spPr bwMode="ltGray">
            <a:xfrm rot="2700000">
              <a:off x="334" y="3352"/>
              <a:ext cx="361" cy="357"/>
            </a:xfrm>
            <a:custGeom>
              <a:avLst/>
              <a:gdLst>
                <a:gd name="T0" fmla="*/ 6 w 17119"/>
                <a:gd name="T1" fmla="*/ 0 h 16950"/>
                <a:gd name="T2" fmla="*/ 8 w 17119"/>
                <a:gd name="T3" fmla="*/ 2 h 16950"/>
                <a:gd name="T4" fmla="*/ 0 w 17119"/>
                <a:gd name="T5" fmla="*/ 8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6" name="Arc 1071"/>
            <p:cNvSpPr>
              <a:spLocks/>
            </p:cNvSpPr>
            <p:nvPr/>
          </p:nvSpPr>
          <p:spPr bwMode="ltGray">
            <a:xfrm rot="2700000">
              <a:off x="293" y="3420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7" name="Arc 1072"/>
            <p:cNvSpPr>
              <a:spLocks/>
            </p:cNvSpPr>
            <p:nvPr/>
          </p:nvSpPr>
          <p:spPr bwMode="ltGray">
            <a:xfrm rot="-2700000">
              <a:off x="95" y="3699"/>
              <a:ext cx="455" cy="455"/>
            </a:xfrm>
            <a:custGeom>
              <a:avLst/>
              <a:gdLst>
                <a:gd name="T0" fmla="*/ 0 w 21600"/>
                <a:gd name="T1" fmla="*/ 10 h 21600"/>
                <a:gd name="T2" fmla="*/ 10 w 21600"/>
                <a:gd name="T3" fmla="*/ 0 h 21600"/>
                <a:gd name="T4" fmla="*/ 1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8" name="Arc 1073"/>
            <p:cNvSpPr>
              <a:spLocks/>
            </p:cNvSpPr>
            <p:nvPr/>
          </p:nvSpPr>
          <p:spPr bwMode="ltGray">
            <a:xfrm rot="-2700000">
              <a:off x="104" y="3706"/>
              <a:ext cx="443" cy="442"/>
            </a:xfrm>
            <a:custGeom>
              <a:avLst/>
              <a:gdLst>
                <a:gd name="T0" fmla="*/ 0 w 21031"/>
                <a:gd name="T1" fmla="*/ 7 h 20972"/>
                <a:gd name="T2" fmla="*/ 7 w 21031"/>
                <a:gd name="T3" fmla="*/ 0 h 20972"/>
                <a:gd name="T4" fmla="*/ 9 w 21031"/>
                <a:gd name="T5" fmla="*/ 9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9" name="Arc 1074"/>
            <p:cNvSpPr>
              <a:spLocks/>
            </p:cNvSpPr>
            <p:nvPr/>
          </p:nvSpPr>
          <p:spPr bwMode="ltGray">
            <a:xfrm rot="-2700000">
              <a:off x="145" y="3727"/>
              <a:ext cx="414" cy="404"/>
            </a:xfrm>
            <a:custGeom>
              <a:avLst/>
              <a:gdLst>
                <a:gd name="T0" fmla="*/ 0 w 19657"/>
                <a:gd name="T1" fmla="*/ 5 h 19195"/>
                <a:gd name="T2" fmla="*/ 4 w 19657"/>
                <a:gd name="T3" fmla="*/ 0 h 19195"/>
                <a:gd name="T4" fmla="*/ 9 w 19657"/>
                <a:gd name="T5" fmla="*/ 9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80" name="Arc 1075"/>
            <p:cNvSpPr>
              <a:spLocks/>
            </p:cNvSpPr>
            <p:nvPr/>
          </p:nvSpPr>
          <p:spPr bwMode="ltGray">
            <a:xfrm rot="-2700000">
              <a:off x="200" y="3748"/>
              <a:ext cx="361" cy="359"/>
            </a:xfrm>
            <a:custGeom>
              <a:avLst/>
              <a:gdLst>
                <a:gd name="T0" fmla="*/ 0 w 17137"/>
                <a:gd name="T1" fmla="*/ 2 h 17032"/>
                <a:gd name="T2" fmla="*/ 2 w 17137"/>
                <a:gd name="T3" fmla="*/ 0 h 17032"/>
                <a:gd name="T4" fmla="*/ 8 w 17137"/>
                <a:gd name="T5" fmla="*/ 8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81" name="Arc 1076"/>
            <p:cNvSpPr>
              <a:spLocks/>
            </p:cNvSpPr>
            <p:nvPr/>
          </p:nvSpPr>
          <p:spPr bwMode="ltGray">
            <a:xfrm rot="-2700000">
              <a:off x="389" y="3818"/>
              <a:ext cx="215" cy="216"/>
            </a:xfrm>
            <a:custGeom>
              <a:avLst/>
              <a:gdLst>
                <a:gd name="T0" fmla="*/ 0 w 21600"/>
                <a:gd name="T1" fmla="*/ 2 h 21600"/>
                <a:gd name="T2" fmla="*/ 2 w 21600"/>
                <a:gd name="T3" fmla="*/ 0 h 21600"/>
                <a:gd name="T4" fmla="*/ 2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</p:grpSp>
      <p:sp>
        <p:nvSpPr>
          <p:cNvPr id="1027" name="Rectangle 1077"/>
          <p:cNvSpPr>
            <a:spLocks noGrp="1" noChangeArrowheads="1"/>
          </p:cNvSpPr>
          <p:nvPr>
            <p:ph type="title"/>
          </p:nvPr>
        </p:nvSpPr>
        <p:spPr bwMode="auto">
          <a:xfrm>
            <a:off x="1252538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Haga clic para modificar el estilo de título del patrón</a:t>
            </a:r>
          </a:p>
        </p:txBody>
      </p:sp>
      <p:sp>
        <p:nvSpPr>
          <p:cNvPr id="1028" name="Rectangle 107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2538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Haga clic para modificar el estilo de texto del patrón</a:t>
            </a:r>
          </a:p>
          <a:p>
            <a:pPr lvl="1"/>
            <a:r>
              <a:rPr lang="en-US" altLang="es-ES"/>
              <a:t>Segundo nivel</a:t>
            </a:r>
          </a:p>
          <a:p>
            <a:pPr lvl="2"/>
            <a:r>
              <a:rPr lang="en-US" altLang="es-ES"/>
              <a:t>Tercer nivel</a:t>
            </a:r>
          </a:p>
          <a:p>
            <a:pPr lvl="3"/>
            <a:r>
              <a:rPr lang="en-US" altLang="es-ES"/>
              <a:t>Cuarto nivel</a:t>
            </a:r>
          </a:p>
          <a:p>
            <a:pPr lvl="4"/>
            <a:r>
              <a:rPr lang="en-US" altLang="es-ES"/>
              <a:t>Quinto nivel</a:t>
            </a:r>
          </a:p>
        </p:txBody>
      </p:sp>
      <p:sp>
        <p:nvSpPr>
          <p:cNvPr id="84023" name="Rectangle 107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253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84024" name="Rectangle 10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938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84025" name="Rectangle 108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993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7C4B2D2-7242-4423-9421-B2145A13F38C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73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Monotype Sort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141288" y="249238"/>
            <a:ext cx="1131887" cy="6345237"/>
            <a:chOff x="89" y="157"/>
            <a:chExt cx="713" cy="3997"/>
          </a:xfrm>
        </p:grpSpPr>
        <p:sp>
          <p:nvSpPr>
            <p:cNvPr id="1032" name="Arc 1027"/>
            <p:cNvSpPr>
              <a:spLocks/>
            </p:cNvSpPr>
            <p:nvPr/>
          </p:nvSpPr>
          <p:spPr bwMode="ltGray">
            <a:xfrm rot="2700000">
              <a:off x="347" y="157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0 h 21600"/>
                <a:gd name="T4" fmla="*/ 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3" name="Arc 1028"/>
            <p:cNvSpPr>
              <a:spLocks/>
            </p:cNvSpPr>
            <p:nvPr/>
          </p:nvSpPr>
          <p:spPr bwMode="ltGray">
            <a:xfrm rot="2700000">
              <a:off x="342" y="162"/>
              <a:ext cx="438" cy="435"/>
            </a:xfrm>
            <a:custGeom>
              <a:avLst/>
              <a:gdLst>
                <a:gd name="T0" fmla="*/ 3 w 20808"/>
                <a:gd name="T1" fmla="*/ 0 h 20673"/>
                <a:gd name="T2" fmla="*/ 9 w 20808"/>
                <a:gd name="T3" fmla="*/ 7 h 20673"/>
                <a:gd name="T4" fmla="*/ 0 w 20808"/>
                <a:gd name="T5" fmla="*/ 9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4" name="Arc 1029"/>
            <p:cNvSpPr>
              <a:spLocks/>
            </p:cNvSpPr>
            <p:nvPr/>
          </p:nvSpPr>
          <p:spPr bwMode="ltGray">
            <a:xfrm rot="2700000">
              <a:off x="339" y="188"/>
              <a:ext cx="410" cy="400"/>
            </a:xfrm>
            <a:custGeom>
              <a:avLst/>
              <a:gdLst>
                <a:gd name="T0" fmla="*/ 5 w 19469"/>
                <a:gd name="T1" fmla="*/ 0 h 18986"/>
                <a:gd name="T2" fmla="*/ 9 w 19469"/>
                <a:gd name="T3" fmla="*/ 4 h 18986"/>
                <a:gd name="T4" fmla="*/ 0 w 19469"/>
                <a:gd name="T5" fmla="*/ 8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5" name="Arc 1030"/>
            <p:cNvSpPr>
              <a:spLocks/>
            </p:cNvSpPr>
            <p:nvPr/>
          </p:nvSpPr>
          <p:spPr bwMode="ltGray">
            <a:xfrm rot="2700000">
              <a:off x="334" y="206"/>
              <a:ext cx="361" cy="357"/>
            </a:xfrm>
            <a:custGeom>
              <a:avLst/>
              <a:gdLst>
                <a:gd name="T0" fmla="*/ 6 w 17119"/>
                <a:gd name="T1" fmla="*/ 0 h 16950"/>
                <a:gd name="T2" fmla="*/ 8 w 17119"/>
                <a:gd name="T3" fmla="*/ 2 h 16950"/>
                <a:gd name="T4" fmla="*/ 0 w 17119"/>
                <a:gd name="T5" fmla="*/ 8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6" name="Arc 1031"/>
            <p:cNvSpPr>
              <a:spLocks/>
            </p:cNvSpPr>
            <p:nvPr/>
          </p:nvSpPr>
          <p:spPr bwMode="ltGray">
            <a:xfrm rot="2700000">
              <a:off x="293" y="271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7" name="Arc 1032"/>
            <p:cNvSpPr>
              <a:spLocks/>
            </p:cNvSpPr>
            <p:nvPr/>
          </p:nvSpPr>
          <p:spPr bwMode="ltGray">
            <a:xfrm rot="2700000">
              <a:off x="347" y="939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0 h 21600"/>
                <a:gd name="T4" fmla="*/ 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8" name="Arc 1033"/>
            <p:cNvSpPr>
              <a:spLocks/>
            </p:cNvSpPr>
            <p:nvPr/>
          </p:nvSpPr>
          <p:spPr bwMode="ltGray">
            <a:xfrm rot="2700000">
              <a:off x="342" y="944"/>
              <a:ext cx="438" cy="435"/>
            </a:xfrm>
            <a:custGeom>
              <a:avLst/>
              <a:gdLst>
                <a:gd name="T0" fmla="*/ 3 w 20808"/>
                <a:gd name="T1" fmla="*/ 0 h 20673"/>
                <a:gd name="T2" fmla="*/ 9 w 20808"/>
                <a:gd name="T3" fmla="*/ 7 h 20673"/>
                <a:gd name="T4" fmla="*/ 0 w 20808"/>
                <a:gd name="T5" fmla="*/ 9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9" name="Arc 1034"/>
            <p:cNvSpPr>
              <a:spLocks/>
            </p:cNvSpPr>
            <p:nvPr/>
          </p:nvSpPr>
          <p:spPr bwMode="ltGray">
            <a:xfrm rot="2700000">
              <a:off x="339" y="970"/>
              <a:ext cx="410" cy="400"/>
            </a:xfrm>
            <a:custGeom>
              <a:avLst/>
              <a:gdLst>
                <a:gd name="T0" fmla="*/ 5 w 19469"/>
                <a:gd name="T1" fmla="*/ 0 h 18986"/>
                <a:gd name="T2" fmla="*/ 9 w 19469"/>
                <a:gd name="T3" fmla="*/ 4 h 18986"/>
                <a:gd name="T4" fmla="*/ 0 w 19469"/>
                <a:gd name="T5" fmla="*/ 8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0" name="Arc 1035"/>
            <p:cNvSpPr>
              <a:spLocks/>
            </p:cNvSpPr>
            <p:nvPr/>
          </p:nvSpPr>
          <p:spPr bwMode="ltGray">
            <a:xfrm rot="2700000">
              <a:off x="334" y="988"/>
              <a:ext cx="361" cy="357"/>
            </a:xfrm>
            <a:custGeom>
              <a:avLst/>
              <a:gdLst>
                <a:gd name="T0" fmla="*/ 6 w 17119"/>
                <a:gd name="T1" fmla="*/ 0 h 16950"/>
                <a:gd name="T2" fmla="*/ 8 w 17119"/>
                <a:gd name="T3" fmla="*/ 2 h 16950"/>
                <a:gd name="T4" fmla="*/ 0 w 17119"/>
                <a:gd name="T5" fmla="*/ 8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1" name="Arc 1036"/>
            <p:cNvSpPr>
              <a:spLocks/>
            </p:cNvSpPr>
            <p:nvPr/>
          </p:nvSpPr>
          <p:spPr bwMode="ltGray">
            <a:xfrm rot="2700000">
              <a:off x="293" y="1056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2" name="Arc 1037"/>
            <p:cNvSpPr>
              <a:spLocks/>
            </p:cNvSpPr>
            <p:nvPr/>
          </p:nvSpPr>
          <p:spPr bwMode="ltGray">
            <a:xfrm rot="2700000">
              <a:off x="347" y="1727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0 h 21600"/>
                <a:gd name="T4" fmla="*/ 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3" name="Arc 1038"/>
            <p:cNvSpPr>
              <a:spLocks/>
            </p:cNvSpPr>
            <p:nvPr/>
          </p:nvSpPr>
          <p:spPr bwMode="ltGray">
            <a:xfrm rot="2700000">
              <a:off x="347" y="2518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0 h 21600"/>
                <a:gd name="T4" fmla="*/ 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4" name="Arc 1039"/>
            <p:cNvSpPr>
              <a:spLocks/>
            </p:cNvSpPr>
            <p:nvPr/>
          </p:nvSpPr>
          <p:spPr bwMode="ltGray">
            <a:xfrm rot="2700000">
              <a:off x="342" y="2523"/>
              <a:ext cx="438" cy="435"/>
            </a:xfrm>
            <a:custGeom>
              <a:avLst/>
              <a:gdLst>
                <a:gd name="T0" fmla="*/ 3 w 20808"/>
                <a:gd name="T1" fmla="*/ 0 h 20673"/>
                <a:gd name="T2" fmla="*/ 9 w 20808"/>
                <a:gd name="T3" fmla="*/ 7 h 20673"/>
                <a:gd name="T4" fmla="*/ 0 w 20808"/>
                <a:gd name="T5" fmla="*/ 9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5" name="Arc 1040"/>
            <p:cNvSpPr>
              <a:spLocks/>
            </p:cNvSpPr>
            <p:nvPr/>
          </p:nvSpPr>
          <p:spPr bwMode="ltGray">
            <a:xfrm rot="2700000">
              <a:off x="339" y="2549"/>
              <a:ext cx="410" cy="400"/>
            </a:xfrm>
            <a:custGeom>
              <a:avLst/>
              <a:gdLst>
                <a:gd name="T0" fmla="*/ 5 w 19469"/>
                <a:gd name="T1" fmla="*/ 0 h 18986"/>
                <a:gd name="T2" fmla="*/ 9 w 19469"/>
                <a:gd name="T3" fmla="*/ 4 h 18986"/>
                <a:gd name="T4" fmla="*/ 0 w 19469"/>
                <a:gd name="T5" fmla="*/ 8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6" name="Arc 1041"/>
            <p:cNvSpPr>
              <a:spLocks/>
            </p:cNvSpPr>
            <p:nvPr/>
          </p:nvSpPr>
          <p:spPr bwMode="ltGray">
            <a:xfrm rot="2700000">
              <a:off x="334" y="2567"/>
              <a:ext cx="361" cy="357"/>
            </a:xfrm>
            <a:custGeom>
              <a:avLst/>
              <a:gdLst>
                <a:gd name="T0" fmla="*/ 6 w 17119"/>
                <a:gd name="T1" fmla="*/ 0 h 16950"/>
                <a:gd name="T2" fmla="*/ 8 w 17119"/>
                <a:gd name="T3" fmla="*/ 2 h 16950"/>
                <a:gd name="T4" fmla="*/ 0 w 17119"/>
                <a:gd name="T5" fmla="*/ 8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7" name="Arc 1042"/>
            <p:cNvSpPr>
              <a:spLocks/>
            </p:cNvSpPr>
            <p:nvPr/>
          </p:nvSpPr>
          <p:spPr bwMode="ltGray">
            <a:xfrm rot="2700000">
              <a:off x="293" y="2632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8" name="Arc 1043"/>
            <p:cNvSpPr>
              <a:spLocks/>
            </p:cNvSpPr>
            <p:nvPr/>
          </p:nvSpPr>
          <p:spPr bwMode="ltGray">
            <a:xfrm rot="2700000">
              <a:off x="347" y="3303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0 h 21600"/>
                <a:gd name="T4" fmla="*/ 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9" name="Arc 1044"/>
            <p:cNvSpPr>
              <a:spLocks/>
            </p:cNvSpPr>
            <p:nvPr/>
          </p:nvSpPr>
          <p:spPr bwMode="ltGray">
            <a:xfrm rot="-2700000">
              <a:off x="89" y="553"/>
              <a:ext cx="455" cy="455"/>
            </a:xfrm>
            <a:custGeom>
              <a:avLst/>
              <a:gdLst>
                <a:gd name="T0" fmla="*/ 0 w 21600"/>
                <a:gd name="T1" fmla="*/ 10 h 21600"/>
                <a:gd name="T2" fmla="*/ 10 w 21600"/>
                <a:gd name="T3" fmla="*/ 0 h 21600"/>
                <a:gd name="T4" fmla="*/ 1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0" name="Arc 1045"/>
            <p:cNvSpPr>
              <a:spLocks/>
            </p:cNvSpPr>
            <p:nvPr/>
          </p:nvSpPr>
          <p:spPr bwMode="ltGray">
            <a:xfrm rot="-2700000">
              <a:off x="98" y="560"/>
              <a:ext cx="443" cy="442"/>
            </a:xfrm>
            <a:custGeom>
              <a:avLst/>
              <a:gdLst>
                <a:gd name="T0" fmla="*/ 0 w 21031"/>
                <a:gd name="T1" fmla="*/ 7 h 20972"/>
                <a:gd name="T2" fmla="*/ 7 w 21031"/>
                <a:gd name="T3" fmla="*/ 0 h 20972"/>
                <a:gd name="T4" fmla="*/ 9 w 21031"/>
                <a:gd name="T5" fmla="*/ 9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1" name="Arc 1046"/>
            <p:cNvSpPr>
              <a:spLocks/>
            </p:cNvSpPr>
            <p:nvPr/>
          </p:nvSpPr>
          <p:spPr bwMode="ltGray">
            <a:xfrm rot="-2700000">
              <a:off x="139" y="581"/>
              <a:ext cx="414" cy="404"/>
            </a:xfrm>
            <a:custGeom>
              <a:avLst/>
              <a:gdLst>
                <a:gd name="T0" fmla="*/ 0 w 19657"/>
                <a:gd name="T1" fmla="*/ 5 h 19195"/>
                <a:gd name="T2" fmla="*/ 4 w 19657"/>
                <a:gd name="T3" fmla="*/ 0 h 19195"/>
                <a:gd name="T4" fmla="*/ 9 w 19657"/>
                <a:gd name="T5" fmla="*/ 9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2" name="Arc 1047"/>
            <p:cNvSpPr>
              <a:spLocks/>
            </p:cNvSpPr>
            <p:nvPr/>
          </p:nvSpPr>
          <p:spPr bwMode="ltGray">
            <a:xfrm rot="-2700000">
              <a:off x="197" y="602"/>
              <a:ext cx="361" cy="359"/>
            </a:xfrm>
            <a:custGeom>
              <a:avLst/>
              <a:gdLst>
                <a:gd name="T0" fmla="*/ 0 w 17137"/>
                <a:gd name="T1" fmla="*/ 2 h 17032"/>
                <a:gd name="T2" fmla="*/ 2 w 17137"/>
                <a:gd name="T3" fmla="*/ 0 h 17032"/>
                <a:gd name="T4" fmla="*/ 8 w 17137"/>
                <a:gd name="T5" fmla="*/ 8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3" name="Arc 1048"/>
            <p:cNvSpPr>
              <a:spLocks/>
            </p:cNvSpPr>
            <p:nvPr/>
          </p:nvSpPr>
          <p:spPr bwMode="ltGray">
            <a:xfrm rot="-2700000">
              <a:off x="389" y="672"/>
              <a:ext cx="215" cy="216"/>
            </a:xfrm>
            <a:custGeom>
              <a:avLst/>
              <a:gdLst>
                <a:gd name="T0" fmla="*/ 0 w 21600"/>
                <a:gd name="T1" fmla="*/ 2 h 21600"/>
                <a:gd name="T2" fmla="*/ 2 w 21600"/>
                <a:gd name="T3" fmla="*/ 0 h 21600"/>
                <a:gd name="T4" fmla="*/ 2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4" name="Arc 1049"/>
            <p:cNvSpPr>
              <a:spLocks/>
            </p:cNvSpPr>
            <p:nvPr/>
          </p:nvSpPr>
          <p:spPr bwMode="ltGray">
            <a:xfrm rot="-2700000">
              <a:off x="95" y="1335"/>
              <a:ext cx="455" cy="455"/>
            </a:xfrm>
            <a:custGeom>
              <a:avLst/>
              <a:gdLst>
                <a:gd name="T0" fmla="*/ 0 w 21600"/>
                <a:gd name="T1" fmla="*/ 10 h 21600"/>
                <a:gd name="T2" fmla="*/ 10 w 21600"/>
                <a:gd name="T3" fmla="*/ 0 h 21600"/>
                <a:gd name="T4" fmla="*/ 1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5" name="Arc 1050"/>
            <p:cNvSpPr>
              <a:spLocks/>
            </p:cNvSpPr>
            <p:nvPr/>
          </p:nvSpPr>
          <p:spPr bwMode="ltGray">
            <a:xfrm rot="-2700000">
              <a:off x="104" y="1342"/>
              <a:ext cx="443" cy="442"/>
            </a:xfrm>
            <a:custGeom>
              <a:avLst/>
              <a:gdLst>
                <a:gd name="T0" fmla="*/ 0 w 21031"/>
                <a:gd name="T1" fmla="*/ 7 h 20972"/>
                <a:gd name="T2" fmla="*/ 7 w 21031"/>
                <a:gd name="T3" fmla="*/ 0 h 20972"/>
                <a:gd name="T4" fmla="*/ 9 w 21031"/>
                <a:gd name="T5" fmla="*/ 9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6" name="Arc 1051"/>
            <p:cNvSpPr>
              <a:spLocks/>
            </p:cNvSpPr>
            <p:nvPr/>
          </p:nvSpPr>
          <p:spPr bwMode="ltGray">
            <a:xfrm rot="-2700000">
              <a:off x="145" y="1363"/>
              <a:ext cx="414" cy="404"/>
            </a:xfrm>
            <a:custGeom>
              <a:avLst/>
              <a:gdLst>
                <a:gd name="T0" fmla="*/ 0 w 19657"/>
                <a:gd name="T1" fmla="*/ 5 h 19195"/>
                <a:gd name="T2" fmla="*/ 4 w 19657"/>
                <a:gd name="T3" fmla="*/ 0 h 19195"/>
                <a:gd name="T4" fmla="*/ 9 w 19657"/>
                <a:gd name="T5" fmla="*/ 9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7" name="Arc 1052"/>
            <p:cNvSpPr>
              <a:spLocks/>
            </p:cNvSpPr>
            <p:nvPr/>
          </p:nvSpPr>
          <p:spPr bwMode="ltGray">
            <a:xfrm rot="-2700000">
              <a:off x="200" y="1384"/>
              <a:ext cx="361" cy="359"/>
            </a:xfrm>
            <a:custGeom>
              <a:avLst/>
              <a:gdLst>
                <a:gd name="T0" fmla="*/ 0 w 17137"/>
                <a:gd name="T1" fmla="*/ 2 h 17032"/>
                <a:gd name="T2" fmla="*/ 2 w 17137"/>
                <a:gd name="T3" fmla="*/ 0 h 17032"/>
                <a:gd name="T4" fmla="*/ 8 w 17137"/>
                <a:gd name="T5" fmla="*/ 8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8" name="Arc 1053"/>
            <p:cNvSpPr>
              <a:spLocks/>
            </p:cNvSpPr>
            <p:nvPr/>
          </p:nvSpPr>
          <p:spPr bwMode="ltGray">
            <a:xfrm rot="-2700000">
              <a:off x="389" y="1454"/>
              <a:ext cx="215" cy="216"/>
            </a:xfrm>
            <a:custGeom>
              <a:avLst/>
              <a:gdLst>
                <a:gd name="T0" fmla="*/ 0 w 21600"/>
                <a:gd name="T1" fmla="*/ 2 h 21600"/>
                <a:gd name="T2" fmla="*/ 2 w 21600"/>
                <a:gd name="T3" fmla="*/ 0 h 21600"/>
                <a:gd name="T4" fmla="*/ 2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9" name="Arc 1054"/>
            <p:cNvSpPr>
              <a:spLocks/>
            </p:cNvSpPr>
            <p:nvPr/>
          </p:nvSpPr>
          <p:spPr bwMode="ltGray">
            <a:xfrm rot="2700000">
              <a:off x="342" y="1732"/>
              <a:ext cx="438" cy="435"/>
            </a:xfrm>
            <a:custGeom>
              <a:avLst/>
              <a:gdLst>
                <a:gd name="T0" fmla="*/ 3 w 20808"/>
                <a:gd name="T1" fmla="*/ 0 h 20673"/>
                <a:gd name="T2" fmla="*/ 9 w 20808"/>
                <a:gd name="T3" fmla="*/ 7 h 20673"/>
                <a:gd name="T4" fmla="*/ 0 w 20808"/>
                <a:gd name="T5" fmla="*/ 9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0" name="Arc 1055"/>
            <p:cNvSpPr>
              <a:spLocks/>
            </p:cNvSpPr>
            <p:nvPr/>
          </p:nvSpPr>
          <p:spPr bwMode="ltGray">
            <a:xfrm rot="2700000">
              <a:off x="339" y="1758"/>
              <a:ext cx="410" cy="400"/>
            </a:xfrm>
            <a:custGeom>
              <a:avLst/>
              <a:gdLst>
                <a:gd name="T0" fmla="*/ 5 w 19469"/>
                <a:gd name="T1" fmla="*/ 0 h 18986"/>
                <a:gd name="T2" fmla="*/ 9 w 19469"/>
                <a:gd name="T3" fmla="*/ 4 h 18986"/>
                <a:gd name="T4" fmla="*/ 0 w 19469"/>
                <a:gd name="T5" fmla="*/ 8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1" name="Arc 1056"/>
            <p:cNvSpPr>
              <a:spLocks/>
            </p:cNvSpPr>
            <p:nvPr/>
          </p:nvSpPr>
          <p:spPr bwMode="ltGray">
            <a:xfrm rot="2700000">
              <a:off x="337" y="1776"/>
              <a:ext cx="361" cy="357"/>
            </a:xfrm>
            <a:custGeom>
              <a:avLst/>
              <a:gdLst>
                <a:gd name="T0" fmla="*/ 6 w 17119"/>
                <a:gd name="T1" fmla="*/ 0 h 16950"/>
                <a:gd name="T2" fmla="*/ 8 w 17119"/>
                <a:gd name="T3" fmla="*/ 2 h 16950"/>
                <a:gd name="T4" fmla="*/ 0 w 17119"/>
                <a:gd name="T5" fmla="*/ 8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2" name="Arc 1057"/>
            <p:cNvSpPr>
              <a:spLocks/>
            </p:cNvSpPr>
            <p:nvPr/>
          </p:nvSpPr>
          <p:spPr bwMode="ltGray">
            <a:xfrm rot="2700000">
              <a:off x="293" y="1844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3" name="Arc 1058"/>
            <p:cNvSpPr>
              <a:spLocks/>
            </p:cNvSpPr>
            <p:nvPr/>
          </p:nvSpPr>
          <p:spPr bwMode="ltGray">
            <a:xfrm rot="-2700000">
              <a:off x="98" y="2123"/>
              <a:ext cx="455" cy="455"/>
            </a:xfrm>
            <a:custGeom>
              <a:avLst/>
              <a:gdLst>
                <a:gd name="T0" fmla="*/ 0 w 21600"/>
                <a:gd name="T1" fmla="*/ 10 h 21600"/>
                <a:gd name="T2" fmla="*/ 10 w 21600"/>
                <a:gd name="T3" fmla="*/ 0 h 21600"/>
                <a:gd name="T4" fmla="*/ 1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4" name="Arc 1059"/>
            <p:cNvSpPr>
              <a:spLocks/>
            </p:cNvSpPr>
            <p:nvPr/>
          </p:nvSpPr>
          <p:spPr bwMode="ltGray">
            <a:xfrm rot="-2700000">
              <a:off x="113" y="2130"/>
              <a:ext cx="443" cy="442"/>
            </a:xfrm>
            <a:custGeom>
              <a:avLst/>
              <a:gdLst>
                <a:gd name="T0" fmla="*/ 0 w 21031"/>
                <a:gd name="T1" fmla="*/ 7 h 20972"/>
                <a:gd name="T2" fmla="*/ 7 w 21031"/>
                <a:gd name="T3" fmla="*/ 0 h 20972"/>
                <a:gd name="T4" fmla="*/ 9 w 21031"/>
                <a:gd name="T5" fmla="*/ 9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5" name="Arc 1060"/>
            <p:cNvSpPr>
              <a:spLocks/>
            </p:cNvSpPr>
            <p:nvPr/>
          </p:nvSpPr>
          <p:spPr bwMode="ltGray">
            <a:xfrm rot="-2700000">
              <a:off x="148" y="2151"/>
              <a:ext cx="414" cy="404"/>
            </a:xfrm>
            <a:custGeom>
              <a:avLst/>
              <a:gdLst>
                <a:gd name="T0" fmla="*/ 0 w 19657"/>
                <a:gd name="T1" fmla="*/ 5 h 19195"/>
                <a:gd name="T2" fmla="*/ 4 w 19657"/>
                <a:gd name="T3" fmla="*/ 0 h 19195"/>
                <a:gd name="T4" fmla="*/ 9 w 19657"/>
                <a:gd name="T5" fmla="*/ 9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6" name="Arc 1061"/>
            <p:cNvSpPr>
              <a:spLocks/>
            </p:cNvSpPr>
            <p:nvPr/>
          </p:nvSpPr>
          <p:spPr bwMode="ltGray">
            <a:xfrm rot="-2700000">
              <a:off x="203" y="2172"/>
              <a:ext cx="361" cy="359"/>
            </a:xfrm>
            <a:custGeom>
              <a:avLst/>
              <a:gdLst>
                <a:gd name="T0" fmla="*/ 0 w 17137"/>
                <a:gd name="T1" fmla="*/ 2 h 17032"/>
                <a:gd name="T2" fmla="*/ 2 w 17137"/>
                <a:gd name="T3" fmla="*/ 0 h 17032"/>
                <a:gd name="T4" fmla="*/ 8 w 17137"/>
                <a:gd name="T5" fmla="*/ 8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7" name="Arc 1062"/>
            <p:cNvSpPr>
              <a:spLocks/>
            </p:cNvSpPr>
            <p:nvPr/>
          </p:nvSpPr>
          <p:spPr bwMode="ltGray">
            <a:xfrm rot="-2700000">
              <a:off x="392" y="2242"/>
              <a:ext cx="215" cy="216"/>
            </a:xfrm>
            <a:custGeom>
              <a:avLst/>
              <a:gdLst>
                <a:gd name="T0" fmla="*/ 0 w 21600"/>
                <a:gd name="T1" fmla="*/ 2 h 21600"/>
                <a:gd name="T2" fmla="*/ 2 w 21600"/>
                <a:gd name="T3" fmla="*/ 0 h 21600"/>
                <a:gd name="T4" fmla="*/ 2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8" name="Arc 1063"/>
            <p:cNvSpPr>
              <a:spLocks/>
            </p:cNvSpPr>
            <p:nvPr/>
          </p:nvSpPr>
          <p:spPr bwMode="ltGray">
            <a:xfrm rot="-2700000">
              <a:off x="95" y="2914"/>
              <a:ext cx="455" cy="455"/>
            </a:xfrm>
            <a:custGeom>
              <a:avLst/>
              <a:gdLst>
                <a:gd name="T0" fmla="*/ 0 w 21600"/>
                <a:gd name="T1" fmla="*/ 10 h 21600"/>
                <a:gd name="T2" fmla="*/ 10 w 21600"/>
                <a:gd name="T3" fmla="*/ 0 h 21600"/>
                <a:gd name="T4" fmla="*/ 1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9" name="Arc 1064"/>
            <p:cNvSpPr>
              <a:spLocks/>
            </p:cNvSpPr>
            <p:nvPr/>
          </p:nvSpPr>
          <p:spPr bwMode="ltGray">
            <a:xfrm rot="-2700000">
              <a:off x="104" y="2921"/>
              <a:ext cx="443" cy="442"/>
            </a:xfrm>
            <a:custGeom>
              <a:avLst/>
              <a:gdLst>
                <a:gd name="T0" fmla="*/ 0 w 21031"/>
                <a:gd name="T1" fmla="*/ 7 h 20972"/>
                <a:gd name="T2" fmla="*/ 7 w 21031"/>
                <a:gd name="T3" fmla="*/ 0 h 20972"/>
                <a:gd name="T4" fmla="*/ 9 w 21031"/>
                <a:gd name="T5" fmla="*/ 9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0" name="Arc 1065"/>
            <p:cNvSpPr>
              <a:spLocks/>
            </p:cNvSpPr>
            <p:nvPr/>
          </p:nvSpPr>
          <p:spPr bwMode="ltGray">
            <a:xfrm rot="-2700000">
              <a:off x="145" y="2942"/>
              <a:ext cx="414" cy="404"/>
            </a:xfrm>
            <a:custGeom>
              <a:avLst/>
              <a:gdLst>
                <a:gd name="T0" fmla="*/ 0 w 19657"/>
                <a:gd name="T1" fmla="*/ 5 h 19195"/>
                <a:gd name="T2" fmla="*/ 4 w 19657"/>
                <a:gd name="T3" fmla="*/ 0 h 19195"/>
                <a:gd name="T4" fmla="*/ 9 w 19657"/>
                <a:gd name="T5" fmla="*/ 9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1" name="Arc 1066"/>
            <p:cNvSpPr>
              <a:spLocks/>
            </p:cNvSpPr>
            <p:nvPr/>
          </p:nvSpPr>
          <p:spPr bwMode="ltGray">
            <a:xfrm rot="-2700000">
              <a:off x="203" y="2963"/>
              <a:ext cx="361" cy="359"/>
            </a:xfrm>
            <a:custGeom>
              <a:avLst/>
              <a:gdLst>
                <a:gd name="T0" fmla="*/ 0 w 17137"/>
                <a:gd name="T1" fmla="*/ 2 h 17032"/>
                <a:gd name="T2" fmla="*/ 2 w 17137"/>
                <a:gd name="T3" fmla="*/ 0 h 17032"/>
                <a:gd name="T4" fmla="*/ 8 w 17137"/>
                <a:gd name="T5" fmla="*/ 8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2" name="Arc 1067"/>
            <p:cNvSpPr>
              <a:spLocks/>
            </p:cNvSpPr>
            <p:nvPr/>
          </p:nvSpPr>
          <p:spPr bwMode="ltGray">
            <a:xfrm rot="-2700000">
              <a:off x="389" y="3033"/>
              <a:ext cx="215" cy="216"/>
            </a:xfrm>
            <a:custGeom>
              <a:avLst/>
              <a:gdLst>
                <a:gd name="T0" fmla="*/ 0 w 21600"/>
                <a:gd name="T1" fmla="*/ 2 h 21600"/>
                <a:gd name="T2" fmla="*/ 2 w 21600"/>
                <a:gd name="T3" fmla="*/ 0 h 21600"/>
                <a:gd name="T4" fmla="*/ 2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3" name="Arc 1068"/>
            <p:cNvSpPr>
              <a:spLocks/>
            </p:cNvSpPr>
            <p:nvPr/>
          </p:nvSpPr>
          <p:spPr bwMode="ltGray">
            <a:xfrm rot="2700000">
              <a:off x="342" y="3308"/>
              <a:ext cx="438" cy="435"/>
            </a:xfrm>
            <a:custGeom>
              <a:avLst/>
              <a:gdLst>
                <a:gd name="T0" fmla="*/ 3 w 20808"/>
                <a:gd name="T1" fmla="*/ 0 h 20673"/>
                <a:gd name="T2" fmla="*/ 9 w 20808"/>
                <a:gd name="T3" fmla="*/ 7 h 20673"/>
                <a:gd name="T4" fmla="*/ 0 w 20808"/>
                <a:gd name="T5" fmla="*/ 9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4" name="Arc 1069"/>
            <p:cNvSpPr>
              <a:spLocks/>
            </p:cNvSpPr>
            <p:nvPr/>
          </p:nvSpPr>
          <p:spPr bwMode="ltGray">
            <a:xfrm rot="2700000">
              <a:off x="339" y="3334"/>
              <a:ext cx="410" cy="400"/>
            </a:xfrm>
            <a:custGeom>
              <a:avLst/>
              <a:gdLst>
                <a:gd name="T0" fmla="*/ 5 w 19469"/>
                <a:gd name="T1" fmla="*/ 0 h 18986"/>
                <a:gd name="T2" fmla="*/ 9 w 19469"/>
                <a:gd name="T3" fmla="*/ 4 h 18986"/>
                <a:gd name="T4" fmla="*/ 0 w 19469"/>
                <a:gd name="T5" fmla="*/ 8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5" name="Arc 1070"/>
            <p:cNvSpPr>
              <a:spLocks/>
            </p:cNvSpPr>
            <p:nvPr/>
          </p:nvSpPr>
          <p:spPr bwMode="ltGray">
            <a:xfrm rot="2700000">
              <a:off x="334" y="3352"/>
              <a:ext cx="361" cy="357"/>
            </a:xfrm>
            <a:custGeom>
              <a:avLst/>
              <a:gdLst>
                <a:gd name="T0" fmla="*/ 6 w 17119"/>
                <a:gd name="T1" fmla="*/ 0 h 16950"/>
                <a:gd name="T2" fmla="*/ 8 w 17119"/>
                <a:gd name="T3" fmla="*/ 2 h 16950"/>
                <a:gd name="T4" fmla="*/ 0 w 17119"/>
                <a:gd name="T5" fmla="*/ 8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6" name="Arc 1071"/>
            <p:cNvSpPr>
              <a:spLocks/>
            </p:cNvSpPr>
            <p:nvPr/>
          </p:nvSpPr>
          <p:spPr bwMode="ltGray">
            <a:xfrm rot="2700000">
              <a:off x="293" y="3420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7" name="Arc 1072"/>
            <p:cNvSpPr>
              <a:spLocks/>
            </p:cNvSpPr>
            <p:nvPr/>
          </p:nvSpPr>
          <p:spPr bwMode="ltGray">
            <a:xfrm rot="-2700000">
              <a:off x="95" y="3699"/>
              <a:ext cx="455" cy="455"/>
            </a:xfrm>
            <a:custGeom>
              <a:avLst/>
              <a:gdLst>
                <a:gd name="T0" fmla="*/ 0 w 21600"/>
                <a:gd name="T1" fmla="*/ 10 h 21600"/>
                <a:gd name="T2" fmla="*/ 10 w 21600"/>
                <a:gd name="T3" fmla="*/ 0 h 21600"/>
                <a:gd name="T4" fmla="*/ 1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8" name="Arc 1073"/>
            <p:cNvSpPr>
              <a:spLocks/>
            </p:cNvSpPr>
            <p:nvPr/>
          </p:nvSpPr>
          <p:spPr bwMode="ltGray">
            <a:xfrm rot="-2700000">
              <a:off x="104" y="3706"/>
              <a:ext cx="443" cy="442"/>
            </a:xfrm>
            <a:custGeom>
              <a:avLst/>
              <a:gdLst>
                <a:gd name="T0" fmla="*/ 0 w 21031"/>
                <a:gd name="T1" fmla="*/ 7 h 20972"/>
                <a:gd name="T2" fmla="*/ 7 w 21031"/>
                <a:gd name="T3" fmla="*/ 0 h 20972"/>
                <a:gd name="T4" fmla="*/ 9 w 21031"/>
                <a:gd name="T5" fmla="*/ 9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9" name="Arc 1074"/>
            <p:cNvSpPr>
              <a:spLocks/>
            </p:cNvSpPr>
            <p:nvPr/>
          </p:nvSpPr>
          <p:spPr bwMode="ltGray">
            <a:xfrm rot="-2700000">
              <a:off x="145" y="3727"/>
              <a:ext cx="414" cy="404"/>
            </a:xfrm>
            <a:custGeom>
              <a:avLst/>
              <a:gdLst>
                <a:gd name="T0" fmla="*/ 0 w 19657"/>
                <a:gd name="T1" fmla="*/ 5 h 19195"/>
                <a:gd name="T2" fmla="*/ 4 w 19657"/>
                <a:gd name="T3" fmla="*/ 0 h 19195"/>
                <a:gd name="T4" fmla="*/ 9 w 19657"/>
                <a:gd name="T5" fmla="*/ 9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80" name="Arc 1075"/>
            <p:cNvSpPr>
              <a:spLocks/>
            </p:cNvSpPr>
            <p:nvPr/>
          </p:nvSpPr>
          <p:spPr bwMode="ltGray">
            <a:xfrm rot="-2700000">
              <a:off x="200" y="3748"/>
              <a:ext cx="361" cy="359"/>
            </a:xfrm>
            <a:custGeom>
              <a:avLst/>
              <a:gdLst>
                <a:gd name="T0" fmla="*/ 0 w 17137"/>
                <a:gd name="T1" fmla="*/ 2 h 17032"/>
                <a:gd name="T2" fmla="*/ 2 w 17137"/>
                <a:gd name="T3" fmla="*/ 0 h 17032"/>
                <a:gd name="T4" fmla="*/ 8 w 17137"/>
                <a:gd name="T5" fmla="*/ 8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81" name="Arc 1076"/>
            <p:cNvSpPr>
              <a:spLocks/>
            </p:cNvSpPr>
            <p:nvPr/>
          </p:nvSpPr>
          <p:spPr bwMode="ltGray">
            <a:xfrm rot="-2700000">
              <a:off x="389" y="3818"/>
              <a:ext cx="215" cy="216"/>
            </a:xfrm>
            <a:custGeom>
              <a:avLst/>
              <a:gdLst>
                <a:gd name="T0" fmla="*/ 0 w 21600"/>
                <a:gd name="T1" fmla="*/ 2 h 21600"/>
                <a:gd name="T2" fmla="*/ 2 w 21600"/>
                <a:gd name="T3" fmla="*/ 0 h 21600"/>
                <a:gd name="T4" fmla="*/ 2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</p:grpSp>
      <p:sp>
        <p:nvSpPr>
          <p:cNvPr id="1027" name="Rectangle 1077"/>
          <p:cNvSpPr>
            <a:spLocks noGrp="1" noChangeArrowheads="1"/>
          </p:cNvSpPr>
          <p:nvPr>
            <p:ph type="title"/>
          </p:nvPr>
        </p:nvSpPr>
        <p:spPr bwMode="auto">
          <a:xfrm>
            <a:off x="1252538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Haga clic para modificar el estilo de título del patrón</a:t>
            </a:r>
          </a:p>
        </p:txBody>
      </p:sp>
      <p:sp>
        <p:nvSpPr>
          <p:cNvPr id="1028" name="Rectangle 107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2538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Haga clic para modificar el estilo de texto del patrón</a:t>
            </a:r>
          </a:p>
          <a:p>
            <a:pPr lvl="1"/>
            <a:r>
              <a:rPr lang="en-US" altLang="es-ES"/>
              <a:t>Segundo nivel</a:t>
            </a:r>
          </a:p>
          <a:p>
            <a:pPr lvl="2"/>
            <a:r>
              <a:rPr lang="en-US" altLang="es-ES"/>
              <a:t>Tercer nivel</a:t>
            </a:r>
          </a:p>
          <a:p>
            <a:pPr lvl="3"/>
            <a:r>
              <a:rPr lang="en-US" altLang="es-ES"/>
              <a:t>Cuarto nivel</a:t>
            </a:r>
          </a:p>
          <a:p>
            <a:pPr lvl="4"/>
            <a:r>
              <a:rPr lang="en-US" altLang="es-ES"/>
              <a:t>Quinto nivel</a:t>
            </a:r>
          </a:p>
        </p:txBody>
      </p:sp>
      <p:sp>
        <p:nvSpPr>
          <p:cNvPr id="84023" name="Rectangle 107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253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84024" name="Rectangle 10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938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84025" name="Rectangle 108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993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7C4B2D2-7242-4423-9421-B2145A13F38C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78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Monotype Sort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141288" y="249238"/>
            <a:ext cx="1131887" cy="6345237"/>
            <a:chOff x="89" y="157"/>
            <a:chExt cx="713" cy="3997"/>
          </a:xfrm>
        </p:grpSpPr>
        <p:sp>
          <p:nvSpPr>
            <p:cNvPr id="1032" name="Arc 1027"/>
            <p:cNvSpPr>
              <a:spLocks/>
            </p:cNvSpPr>
            <p:nvPr/>
          </p:nvSpPr>
          <p:spPr bwMode="ltGray">
            <a:xfrm rot="2700000">
              <a:off x="347" y="157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0 h 21600"/>
                <a:gd name="T4" fmla="*/ 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3" name="Arc 1028"/>
            <p:cNvSpPr>
              <a:spLocks/>
            </p:cNvSpPr>
            <p:nvPr/>
          </p:nvSpPr>
          <p:spPr bwMode="ltGray">
            <a:xfrm rot="2700000">
              <a:off x="342" y="162"/>
              <a:ext cx="438" cy="435"/>
            </a:xfrm>
            <a:custGeom>
              <a:avLst/>
              <a:gdLst>
                <a:gd name="T0" fmla="*/ 3 w 20808"/>
                <a:gd name="T1" fmla="*/ 0 h 20673"/>
                <a:gd name="T2" fmla="*/ 9 w 20808"/>
                <a:gd name="T3" fmla="*/ 7 h 20673"/>
                <a:gd name="T4" fmla="*/ 0 w 20808"/>
                <a:gd name="T5" fmla="*/ 9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4" name="Arc 1029"/>
            <p:cNvSpPr>
              <a:spLocks/>
            </p:cNvSpPr>
            <p:nvPr/>
          </p:nvSpPr>
          <p:spPr bwMode="ltGray">
            <a:xfrm rot="2700000">
              <a:off x="339" y="188"/>
              <a:ext cx="410" cy="400"/>
            </a:xfrm>
            <a:custGeom>
              <a:avLst/>
              <a:gdLst>
                <a:gd name="T0" fmla="*/ 5 w 19469"/>
                <a:gd name="T1" fmla="*/ 0 h 18986"/>
                <a:gd name="T2" fmla="*/ 9 w 19469"/>
                <a:gd name="T3" fmla="*/ 4 h 18986"/>
                <a:gd name="T4" fmla="*/ 0 w 19469"/>
                <a:gd name="T5" fmla="*/ 8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5" name="Arc 1030"/>
            <p:cNvSpPr>
              <a:spLocks/>
            </p:cNvSpPr>
            <p:nvPr/>
          </p:nvSpPr>
          <p:spPr bwMode="ltGray">
            <a:xfrm rot="2700000">
              <a:off x="334" y="206"/>
              <a:ext cx="361" cy="357"/>
            </a:xfrm>
            <a:custGeom>
              <a:avLst/>
              <a:gdLst>
                <a:gd name="T0" fmla="*/ 6 w 17119"/>
                <a:gd name="T1" fmla="*/ 0 h 16950"/>
                <a:gd name="T2" fmla="*/ 8 w 17119"/>
                <a:gd name="T3" fmla="*/ 2 h 16950"/>
                <a:gd name="T4" fmla="*/ 0 w 17119"/>
                <a:gd name="T5" fmla="*/ 8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6" name="Arc 1031"/>
            <p:cNvSpPr>
              <a:spLocks/>
            </p:cNvSpPr>
            <p:nvPr/>
          </p:nvSpPr>
          <p:spPr bwMode="ltGray">
            <a:xfrm rot="2700000">
              <a:off x="293" y="271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7" name="Arc 1032"/>
            <p:cNvSpPr>
              <a:spLocks/>
            </p:cNvSpPr>
            <p:nvPr/>
          </p:nvSpPr>
          <p:spPr bwMode="ltGray">
            <a:xfrm rot="2700000">
              <a:off x="347" y="939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0 h 21600"/>
                <a:gd name="T4" fmla="*/ 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8" name="Arc 1033"/>
            <p:cNvSpPr>
              <a:spLocks/>
            </p:cNvSpPr>
            <p:nvPr/>
          </p:nvSpPr>
          <p:spPr bwMode="ltGray">
            <a:xfrm rot="2700000">
              <a:off x="342" y="944"/>
              <a:ext cx="438" cy="435"/>
            </a:xfrm>
            <a:custGeom>
              <a:avLst/>
              <a:gdLst>
                <a:gd name="T0" fmla="*/ 3 w 20808"/>
                <a:gd name="T1" fmla="*/ 0 h 20673"/>
                <a:gd name="T2" fmla="*/ 9 w 20808"/>
                <a:gd name="T3" fmla="*/ 7 h 20673"/>
                <a:gd name="T4" fmla="*/ 0 w 20808"/>
                <a:gd name="T5" fmla="*/ 9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9" name="Arc 1034"/>
            <p:cNvSpPr>
              <a:spLocks/>
            </p:cNvSpPr>
            <p:nvPr/>
          </p:nvSpPr>
          <p:spPr bwMode="ltGray">
            <a:xfrm rot="2700000">
              <a:off x="339" y="970"/>
              <a:ext cx="410" cy="400"/>
            </a:xfrm>
            <a:custGeom>
              <a:avLst/>
              <a:gdLst>
                <a:gd name="T0" fmla="*/ 5 w 19469"/>
                <a:gd name="T1" fmla="*/ 0 h 18986"/>
                <a:gd name="T2" fmla="*/ 9 w 19469"/>
                <a:gd name="T3" fmla="*/ 4 h 18986"/>
                <a:gd name="T4" fmla="*/ 0 w 19469"/>
                <a:gd name="T5" fmla="*/ 8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0" name="Arc 1035"/>
            <p:cNvSpPr>
              <a:spLocks/>
            </p:cNvSpPr>
            <p:nvPr/>
          </p:nvSpPr>
          <p:spPr bwMode="ltGray">
            <a:xfrm rot="2700000">
              <a:off x="334" y="988"/>
              <a:ext cx="361" cy="357"/>
            </a:xfrm>
            <a:custGeom>
              <a:avLst/>
              <a:gdLst>
                <a:gd name="T0" fmla="*/ 6 w 17119"/>
                <a:gd name="T1" fmla="*/ 0 h 16950"/>
                <a:gd name="T2" fmla="*/ 8 w 17119"/>
                <a:gd name="T3" fmla="*/ 2 h 16950"/>
                <a:gd name="T4" fmla="*/ 0 w 17119"/>
                <a:gd name="T5" fmla="*/ 8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1" name="Arc 1036"/>
            <p:cNvSpPr>
              <a:spLocks/>
            </p:cNvSpPr>
            <p:nvPr/>
          </p:nvSpPr>
          <p:spPr bwMode="ltGray">
            <a:xfrm rot="2700000">
              <a:off x="293" y="1056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2" name="Arc 1037"/>
            <p:cNvSpPr>
              <a:spLocks/>
            </p:cNvSpPr>
            <p:nvPr/>
          </p:nvSpPr>
          <p:spPr bwMode="ltGray">
            <a:xfrm rot="2700000">
              <a:off x="347" y="1727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0 h 21600"/>
                <a:gd name="T4" fmla="*/ 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3" name="Arc 1038"/>
            <p:cNvSpPr>
              <a:spLocks/>
            </p:cNvSpPr>
            <p:nvPr/>
          </p:nvSpPr>
          <p:spPr bwMode="ltGray">
            <a:xfrm rot="2700000">
              <a:off x="347" y="2518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0 h 21600"/>
                <a:gd name="T4" fmla="*/ 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4" name="Arc 1039"/>
            <p:cNvSpPr>
              <a:spLocks/>
            </p:cNvSpPr>
            <p:nvPr/>
          </p:nvSpPr>
          <p:spPr bwMode="ltGray">
            <a:xfrm rot="2700000">
              <a:off x="342" y="2523"/>
              <a:ext cx="438" cy="435"/>
            </a:xfrm>
            <a:custGeom>
              <a:avLst/>
              <a:gdLst>
                <a:gd name="T0" fmla="*/ 3 w 20808"/>
                <a:gd name="T1" fmla="*/ 0 h 20673"/>
                <a:gd name="T2" fmla="*/ 9 w 20808"/>
                <a:gd name="T3" fmla="*/ 7 h 20673"/>
                <a:gd name="T4" fmla="*/ 0 w 20808"/>
                <a:gd name="T5" fmla="*/ 9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5" name="Arc 1040"/>
            <p:cNvSpPr>
              <a:spLocks/>
            </p:cNvSpPr>
            <p:nvPr/>
          </p:nvSpPr>
          <p:spPr bwMode="ltGray">
            <a:xfrm rot="2700000">
              <a:off x="339" y="2549"/>
              <a:ext cx="410" cy="400"/>
            </a:xfrm>
            <a:custGeom>
              <a:avLst/>
              <a:gdLst>
                <a:gd name="T0" fmla="*/ 5 w 19469"/>
                <a:gd name="T1" fmla="*/ 0 h 18986"/>
                <a:gd name="T2" fmla="*/ 9 w 19469"/>
                <a:gd name="T3" fmla="*/ 4 h 18986"/>
                <a:gd name="T4" fmla="*/ 0 w 19469"/>
                <a:gd name="T5" fmla="*/ 8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6" name="Arc 1041"/>
            <p:cNvSpPr>
              <a:spLocks/>
            </p:cNvSpPr>
            <p:nvPr/>
          </p:nvSpPr>
          <p:spPr bwMode="ltGray">
            <a:xfrm rot="2700000">
              <a:off x="334" y="2567"/>
              <a:ext cx="361" cy="357"/>
            </a:xfrm>
            <a:custGeom>
              <a:avLst/>
              <a:gdLst>
                <a:gd name="T0" fmla="*/ 6 w 17119"/>
                <a:gd name="T1" fmla="*/ 0 h 16950"/>
                <a:gd name="T2" fmla="*/ 8 w 17119"/>
                <a:gd name="T3" fmla="*/ 2 h 16950"/>
                <a:gd name="T4" fmla="*/ 0 w 17119"/>
                <a:gd name="T5" fmla="*/ 8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7" name="Arc 1042"/>
            <p:cNvSpPr>
              <a:spLocks/>
            </p:cNvSpPr>
            <p:nvPr/>
          </p:nvSpPr>
          <p:spPr bwMode="ltGray">
            <a:xfrm rot="2700000">
              <a:off x="293" y="2632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8" name="Arc 1043"/>
            <p:cNvSpPr>
              <a:spLocks/>
            </p:cNvSpPr>
            <p:nvPr/>
          </p:nvSpPr>
          <p:spPr bwMode="ltGray">
            <a:xfrm rot="2700000">
              <a:off x="347" y="3303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0 h 21600"/>
                <a:gd name="T4" fmla="*/ 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9" name="Arc 1044"/>
            <p:cNvSpPr>
              <a:spLocks/>
            </p:cNvSpPr>
            <p:nvPr/>
          </p:nvSpPr>
          <p:spPr bwMode="ltGray">
            <a:xfrm rot="-2700000">
              <a:off x="89" y="553"/>
              <a:ext cx="455" cy="455"/>
            </a:xfrm>
            <a:custGeom>
              <a:avLst/>
              <a:gdLst>
                <a:gd name="T0" fmla="*/ 0 w 21600"/>
                <a:gd name="T1" fmla="*/ 10 h 21600"/>
                <a:gd name="T2" fmla="*/ 10 w 21600"/>
                <a:gd name="T3" fmla="*/ 0 h 21600"/>
                <a:gd name="T4" fmla="*/ 1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0" name="Arc 1045"/>
            <p:cNvSpPr>
              <a:spLocks/>
            </p:cNvSpPr>
            <p:nvPr/>
          </p:nvSpPr>
          <p:spPr bwMode="ltGray">
            <a:xfrm rot="-2700000">
              <a:off x="98" y="560"/>
              <a:ext cx="443" cy="442"/>
            </a:xfrm>
            <a:custGeom>
              <a:avLst/>
              <a:gdLst>
                <a:gd name="T0" fmla="*/ 0 w 21031"/>
                <a:gd name="T1" fmla="*/ 7 h 20972"/>
                <a:gd name="T2" fmla="*/ 7 w 21031"/>
                <a:gd name="T3" fmla="*/ 0 h 20972"/>
                <a:gd name="T4" fmla="*/ 9 w 21031"/>
                <a:gd name="T5" fmla="*/ 9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1" name="Arc 1046"/>
            <p:cNvSpPr>
              <a:spLocks/>
            </p:cNvSpPr>
            <p:nvPr/>
          </p:nvSpPr>
          <p:spPr bwMode="ltGray">
            <a:xfrm rot="-2700000">
              <a:off x="139" y="581"/>
              <a:ext cx="414" cy="404"/>
            </a:xfrm>
            <a:custGeom>
              <a:avLst/>
              <a:gdLst>
                <a:gd name="T0" fmla="*/ 0 w 19657"/>
                <a:gd name="T1" fmla="*/ 5 h 19195"/>
                <a:gd name="T2" fmla="*/ 4 w 19657"/>
                <a:gd name="T3" fmla="*/ 0 h 19195"/>
                <a:gd name="T4" fmla="*/ 9 w 19657"/>
                <a:gd name="T5" fmla="*/ 9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2" name="Arc 1047"/>
            <p:cNvSpPr>
              <a:spLocks/>
            </p:cNvSpPr>
            <p:nvPr/>
          </p:nvSpPr>
          <p:spPr bwMode="ltGray">
            <a:xfrm rot="-2700000">
              <a:off x="197" y="602"/>
              <a:ext cx="361" cy="359"/>
            </a:xfrm>
            <a:custGeom>
              <a:avLst/>
              <a:gdLst>
                <a:gd name="T0" fmla="*/ 0 w 17137"/>
                <a:gd name="T1" fmla="*/ 2 h 17032"/>
                <a:gd name="T2" fmla="*/ 2 w 17137"/>
                <a:gd name="T3" fmla="*/ 0 h 17032"/>
                <a:gd name="T4" fmla="*/ 8 w 17137"/>
                <a:gd name="T5" fmla="*/ 8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3" name="Arc 1048"/>
            <p:cNvSpPr>
              <a:spLocks/>
            </p:cNvSpPr>
            <p:nvPr/>
          </p:nvSpPr>
          <p:spPr bwMode="ltGray">
            <a:xfrm rot="-2700000">
              <a:off x="389" y="672"/>
              <a:ext cx="215" cy="216"/>
            </a:xfrm>
            <a:custGeom>
              <a:avLst/>
              <a:gdLst>
                <a:gd name="T0" fmla="*/ 0 w 21600"/>
                <a:gd name="T1" fmla="*/ 2 h 21600"/>
                <a:gd name="T2" fmla="*/ 2 w 21600"/>
                <a:gd name="T3" fmla="*/ 0 h 21600"/>
                <a:gd name="T4" fmla="*/ 2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4" name="Arc 1049"/>
            <p:cNvSpPr>
              <a:spLocks/>
            </p:cNvSpPr>
            <p:nvPr/>
          </p:nvSpPr>
          <p:spPr bwMode="ltGray">
            <a:xfrm rot="-2700000">
              <a:off x="95" y="1335"/>
              <a:ext cx="455" cy="455"/>
            </a:xfrm>
            <a:custGeom>
              <a:avLst/>
              <a:gdLst>
                <a:gd name="T0" fmla="*/ 0 w 21600"/>
                <a:gd name="T1" fmla="*/ 10 h 21600"/>
                <a:gd name="T2" fmla="*/ 10 w 21600"/>
                <a:gd name="T3" fmla="*/ 0 h 21600"/>
                <a:gd name="T4" fmla="*/ 1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5" name="Arc 1050"/>
            <p:cNvSpPr>
              <a:spLocks/>
            </p:cNvSpPr>
            <p:nvPr/>
          </p:nvSpPr>
          <p:spPr bwMode="ltGray">
            <a:xfrm rot="-2700000">
              <a:off x="104" y="1342"/>
              <a:ext cx="443" cy="442"/>
            </a:xfrm>
            <a:custGeom>
              <a:avLst/>
              <a:gdLst>
                <a:gd name="T0" fmla="*/ 0 w 21031"/>
                <a:gd name="T1" fmla="*/ 7 h 20972"/>
                <a:gd name="T2" fmla="*/ 7 w 21031"/>
                <a:gd name="T3" fmla="*/ 0 h 20972"/>
                <a:gd name="T4" fmla="*/ 9 w 21031"/>
                <a:gd name="T5" fmla="*/ 9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6" name="Arc 1051"/>
            <p:cNvSpPr>
              <a:spLocks/>
            </p:cNvSpPr>
            <p:nvPr/>
          </p:nvSpPr>
          <p:spPr bwMode="ltGray">
            <a:xfrm rot="-2700000">
              <a:off x="145" y="1363"/>
              <a:ext cx="414" cy="404"/>
            </a:xfrm>
            <a:custGeom>
              <a:avLst/>
              <a:gdLst>
                <a:gd name="T0" fmla="*/ 0 w 19657"/>
                <a:gd name="T1" fmla="*/ 5 h 19195"/>
                <a:gd name="T2" fmla="*/ 4 w 19657"/>
                <a:gd name="T3" fmla="*/ 0 h 19195"/>
                <a:gd name="T4" fmla="*/ 9 w 19657"/>
                <a:gd name="T5" fmla="*/ 9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7" name="Arc 1052"/>
            <p:cNvSpPr>
              <a:spLocks/>
            </p:cNvSpPr>
            <p:nvPr/>
          </p:nvSpPr>
          <p:spPr bwMode="ltGray">
            <a:xfrm rot="-2700000">
              <a:off x="200" y="1384"/>
              <a:ext cx="361" cy="359"/>
            </a:xfrm>
            <a:custGeom>
              <a:avLst/>
              <a:gdLst>
                <a:gd name="T0" fmla="*/ 0 w 17137"/>
                <a:gd name="T1" fmla="*/ 2 h 17032"/>
                <a:gd name="T2" fmla="*/ 2 w 17137"/>
                <a:gd name="T3" fmla="*/ 0 h 17032"/>
                <a:gd name="T4" fmla="*/ 8 w 17137"/>
                <a:gd name="T5" fmla="*/ 8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8" name="Arc 1053"/>
            <p:cNvSpPr>
              <a:spLocks/>
            </p:cNvSpPr>
            <p:nvPr/>
          </p:nvSpPr>
          <p:spPr bwMode="ltGray">
            <a:xfrm rot="-2700000">
              <a:off x="389" y="1454"/>
              <a:ext cx="215" cy="216"/>
            </a:xfrm>
            <a:custGeom>
              <a:avLst/>
              <a:gdLst>
                <a:gd name="T0" fmla="*/ 0 w 21600"/>
                <a:gd name="T1" fmla="*/ 2 h 21600"/>
                <a:gd name="T2" fmla="*/ 2 w 21600"/>
                <a:gd name="T3" fmla="*/ 0 h 21600"/>
                <a:gd name="T4" fmla="*/ 2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9" name="Arc 1054"/>
            <p:cNvSpPr>
              <a:spLocks/>
            </p:cNvSpPr>
            <p:nvPr/>
          </p:nvSpPr>
          <p:spPr bwMode="ltGray">
            <a:xfrm rot="2700000">
              <a:off x="342" y="1732"/>
              <a:ext cx="438" cy="435"/>
            </a:xfrm>
            <a:custGeom>
              <a:avLst/>
              <a:gdLst>
                <a:gd name="T0" fmla="*/ 3 w 20808"/>
                <a:gd name="T1" fmla="*/ 0 h 20673"/>
                <a:gd name="T2" fmla="*/ 9 w 20808"/>
                <a:gd name="T3" fmla="*/ 7 h 20673"/>
                <a:gd name="T4" fmla="*/ 0 w 20808"/>
                <a:gd name="T5" fmla="*/ 9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0" name="Arc 1055"/>
            <p:cNvSpPr>
              <a:spLocks/>
            </p:cNvSpPr>
            <p:nvPr/>
          </p:nvSpPr>
          <p:spPr bwMode="ltGray">
            <a:xfrm rot="2700000">
              <a:off x="339" y="1758"/>
              <a:ext cx="410" cy="400"/>
            </a:xfrm>
            <a:custGeom>
              <a:avLst/>
              <a:gdLst>
                <a:gd name="T0" fmla="*/ 5 w 19469"/>
                <a:gd name="T1" fmla="*/ 0 h 18986"/>
                <a:gd name="T2" fmla="*/ 9 w 19469"/>
                <a:gd name="T3" fmla="*/ 4 h 18986"/>
                <a:gd name="T4" fmla="*/ 0 w 19469"/>
                <a:gd name="T5" fmla="*/ 8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1" name="Arc 1056"/>
            <p:cNvSpPr>
              <a:spLocks/>
            </p:cNvSpPr>
            <p:nvPr/>
          </p:nvSpPr>
          <p:spPr bwMode="ltGray">
            <a:xfrm rot="2700000">
              <a:off x="337" y="1776"/>
              <a:ext cx="361" cy="357"/>
            </a:xfrm>
            <a:custGeom>
              <a:avLst/>
              <a:gdLst>
                <a:gd name="T0" fmla="*/ 6 w 17119"/>
                <a:gd name="T1" fmla="*/ 0 h 16950"/>
                <a:gd name="T2" fmla="*/ 8 w 17119"/>
                <a:gd name="T3" fmla="*/ 2 h 16950"/>
                <a:gd name="T4" fmla="*/ 0 w 17119"/>
                <a:gd name="T5" fmla="*/ 8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2" name="Arc 1057"/>
            <p:cNvSpPr>
              <a:spLocks/>
            </p:cNvSpPr>
            <p:nvPr/>
          </p:nvSpPr>
          <p:spPr bwMode="ltGray">
            <a:xfrm rot="2700000">
              <a:off x="293" y="1844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3" name="Arc 1058"/>
            <p:cNvSpPr>
              <a:spLocks/>
            </p:cNvSpPr>
            <p:nvPr/>
          </p:nvSpPr>
          <p:spPr bwMode="ltGray">
            <a:xfrm rot="-2700000">
              <a:off x="98" y="2123"/>
              <a:ext cx="455" cy="455"/>
            </a:xfrm>
            <a:custGeom>
              <a:avLst/>
              <a:gdLst>
                <a:gd name="T0" fmla="*/ 0 w 21600"/>
                <a:gd name="T1" fmla="*/ 10 h 21600"/>
                <a:gd name="T2" fmla="*/ 10 w 21600"/>
                <a:gd name="T3" fmla="*/ 0 h 21600"/>
                <a:gd name="T4" fmla="*/ 1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4" name="Arc 1059"/>
            <p:cNvSpPr>
              <a:spLocks/>
            </p:cNvSpPr>
            <p:nvPr/>
          </p:nvSpPr>
          <p:spPr bwMode="ltGray">
            <a:xfrm rot="-2700000">
              <a:off x="113" y="2130"/>
              <a:ext cx="443" cy="442"/>
            </a:xfrm>
            <a:custGeom>
              <a:avLst/>
              <a:gdLst>
                <a:gd name="T0" fmla="*/ 0 w 21031"/>
                <a:gd name="T1" fmla="*/ 7 h 20972"/>
                <a:gd name="T2" fmla="*/ 7 w 21031"/>
                <a:gd name="T3" fmla="*/ 0 h 20972"/>
                <a:gd name="T4" fmla="*/ 9 w 21031"/>
                <a:gd name="T5" fmla="*/ 9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5" name="Arc 1060"/>
            <p:cNvSpPr>
              <a:spLocks/>
            </p:cNvSpPr>
            <p:nvPr/>
          </p:nvSpPr>
          <p:spPr bwMode="ltGray">
            <a:xfrm rot="-2700000">
              <a:off x="148" y="2151"/>
              <a:ext cx="414" cy="404"/>
            </a:xfrm>
            <a:custGeom>
              <a:avLst/>
              <a:gdLst>
                <a:gd name="T0" fmla="*/ 0 w 19657"/>
                <a:gd name="T1" fmla="*/ 5 h 19195"/>
                <a:gd name="T2" fmla="*/ 4 w 19657"/>
                <a:gd name="T3" fmla="*/ 0 h 19195"/>
                <a:gd name="T4" fmla="*/ 9 w 19657"/>
                <a:gd name="T5" fmla="*/ 9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6" name="Arc 1061"/>
            <p:cNvSpPr>
              <a:spLocks/>
            </p:cNvSpPr>
            <p:nvPr/>
          </p:nvSpPr>
          <p:spPr bwMode="ltGray">
            <a:xfrm rot="-2700000">
              <a:off x="203" y="2172"/>
              <a:ext cx="361" cy="359"/>
            </a:xfrm>
            <a:custGeom>
              <a:avLst/>
              <a:gdLst>
                <a:gd name="T0" fmla="*/ 0 w 17137"/>
                <a:gd name="T1" fmla="*/ 2 h 17032"/>
                <a:gd name="T2" fmla="*/ 2 w 17137"/>
                <a:gd name="T3" fmla="*/ 0 h 17032"/>
                <a:gd name="T4" fmla="*/ 8 w 17137"/>
                <a:gd name="T5" fmla="*/ 8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7" name="Arc 1062"/>
            <p:cNvSpPr>
              <a:spLocks/>
            </p:cNvSpPr>
            <p:nvPr/>
          </p:nvSpPr>
          <p:spPr bwMode="ltGray">
            <a:xfrm rot="-2700000">
              <a:off x="392" y="2242"/>
              <a:ext cx="215" cy="216"/>
            </a:xfrm>
            <a:custGeom>
              <a:avLst/>
              <a:gdLst>
                <a:gd name="T0" fmla="*/ 0 w 21600"/>
                <a:gd name="T1" fmla="*/ 2 h 21600"/>
                <a:gd name="T2" fmla="*/ 2 w 21600"/>
                <a:gd name="T3" fmla="*/ 0 h 21600"/>
                <a:gd name="T4" fmla="*/ 2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8" name="Arc 1063"/>
            <p:cNvSpPr>
              <a:spLocks/>
            </p:cNvSpPr>
            <p:nvPr/>
          </p:nvSpPr>
          <p:spPr bwMode="ltGray">
            <a:xfrm rot="-2700000">
              <a:off x="95" y="2914"/>
              <a:ext cx="455" cy="455"/>
            </a:xfrm>
            <a:custGeom>
              <a:avLst/>
              <a:gdLst>
                <a:gd name="T0" fmla="*/ 0 w 21600"/>
                <a:gd name="T1" fmla="*/ 10 h 21600"/>
                <a:gd name="T2" fmla="*/ 10 w 21600"/>
                <a:gd name="T3" fmla="*/ 0 h 21600"/>
                <a:gd name="T4" fmla="*/ 1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9" name="Arc 1064"/>
            <p:cNvSpPr>
              <a:spLocks/>
            </p:cNvSpPr>
            <p:nvPr/>
          </p:nvSpPr>
          <p:spPr bwMode="ltGray">
            <a:xfrm rot="-2700000">
              <a:off x="104" y="2921"/>
              <a:ext cx="443" cy="442"/>
            </a:xfrm>
            <a:custGeom>
              <a:avLst/>
              <a:gdLst>
                <a:gd name="T0" fmla="*/ 0 w 21031"/>
                <a:gd name="T1" fmla="*/ 7 h 20972"/>
                <a:gd name="T2" fmla="*/ 7 w 21031"/>
                <a:gd name="T3" fmla="*/ 0 h 20972"/>
                <a:gd name="T4" fmla="*/ 9 w 21031"/>
                <a:gd name="T5" fmla="*/ 9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0" name="Arc 1065"/>
            <p:cNvSpPr>
              <a:spLocks/>
            </p:cNvSpPr>
            <p:nvPr/>
          </p:nvSpPr>
          <p:spPr bwMode="ltGray">
            <a:xfrm rot="-2700000">
              <a:off x="145" y="2942"/>
              <a:ext cx="414" cy="404"/>
            </a:xfrm>
            <a:custGeom>
              <a:avLst/>
              <a:gdLst>
                <a:gd name="T0" fmla="*/ 0 w 19657"/>
                <a:gd name="T1" fmla="*/ 5 h 19195"/>
                <a:gd name="T2" fmla="*/ 4 w 19657"/>
                <a:gd name="T3" fmla="*/ 0 h 19195"/>
                <a:gd name="T4" fmla="*/ 9 w 19657"/>
                <a:gd name="T5" fmla="*/ 9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1" name="Arc 1066"/>
            <p:cNvSpPr>
              <a:spLocks/>
            </p:cNvSpPr>
            <p:nvPr/>
          </p:nvSpPr>
          <p:spPr bwMode="ltGray">
            <a:xfrm rot="-2700000">
              <a:off x="203" y="2963"/>
              <a:ext cx="361" cy="359"/>
            </a:xfrm>
            <a:custGeom>
              <a:avLst/>
              <a:gdLst>
                <a:gd name="T0" fmla="*/ 0 w 17137"/>
                <a:gd name="T1" fmla="*/ 2 h 17032"/>
                <a:gd name="T2" fmla="*/ 2 w 17137"/>
                <a:gd name="T3" fmla="*/ 0 h 17032"/>
                <a:gd name="T4" fmla="*/ 8 w 17137"/>
                <a:gd name="T5" fmla="*/ 8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2" name="Arc 1067"/>
            <p:cNvSpPr>
              <a:spLocks/>
            </p:cNvSpPr>
            <p:nvPr/>
          </p:nvSpPr>
          <p:spPr bwMode="ltGray">
            <a:xfrm rot="-2700000">
              <a:off x="389" y="3033"/>
              <a:ext cx="215" cy="216"/>
            </a:xfrm>
            <a:custGeom>
              <a:avLst/>
              <a:gdLst>
                <a:gd name="T0" fmla="*/ 0 w 21600"/>
                <a:gd name="T1" fmla="*/ 2 h 21600"/>
                <a:gd name="T2" fmla="*/ 2 w 21600"/>
                <a:gd name="T3" fmla="*/ 0 h 21600"/>
                <a:gd name="T4" fmla="*/ 2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3" name="Arc 1068"/>
            <p:cNvSpPr>
              <a:spLocks/>
            </p:cNvSpPr>
            <p:nvPr/>
          </p:nvSpPr>
          <p:spPr bwMode="ltGray">
            <a:xfrm rot="2700000">
              <a:off x="342" y="3308"/>
              <a:ext cx="438" cy="435"/>
            </a:xfrm>
            <a:custGeom>
              <a:avLst/>
              <a:gdLst>
                <a:gd name="T0" fmla="*/ 3 w 20808"/>
                <a:gd name="T1" fmla="*/ 0 h 20673"/>
                <a:gd name="T2" fmla="*/ 9 w 20808"/>
                <a:gd name="T3" fmla="*/ 7 h 20673"/>
                <a:gd name="T4" fmla="*/ 0 w 20808"/>
                <a:gd name="T5" fmla="*/ 9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4" name="Arc 1069"/>
            <p:cNvSpPr>
              <a:spLocks/>
            </p:cNvSpPr>
            <p:nvPr/>
          </p:nvSpPr>
          <p:spPr bwMode="ltGray">
            <a:xfrm rot="2700000">
              <a:off x="339" y="3334"/>
              <a:ext cx="410" cy="400"/>
            </a:xfrm>
            <a:custGeom>
              <a:avLst/>
              <a:gdLst>
                <a:gd name="T0" fmla="*/ 5 w 19469"/>
                <a:gd name="T1" fmla="*/ 0 h 18986"/>
                <a:gd name="T2" fmla="*/ 9 w 19469"/>
                <a:gd name="T3" fmla="*/ 4 h 18986"/>
                <a:gd name="T4" fmla="*/ 0 w 19469"/>
                <a:gd name="T5" fmla="*/ 8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5" name="Arc 1070"/>
            <p:cNvSpPr>
              <a:spLocks/>
            </p:cNvSpPr>
            <p:nvPr/>
          </p:nvSpPr>
          <p:spPr bwMode="ltGray">
            <a:xfrm rot="2700000">
              <a:off x="334" y="3352"/>
              <a:ext cx="361" cy="357"/>
            </a:xfrm>
            <a:custGeom>
              <a:avLst/>
              <a:gdLst>
                <a:gd name="T0" fmla="*/ 6 w 17119"/>
                <a:gd name="T1" fmla="*/ 0 h 16950"/>
                <a:gd name="T2" fmla="*/ 8 w 17119"/>
                <a:gd name="T3" fmla="*/ 2 h 16950"/>
                <a:gd name="T4" fmla="*/ 0 w 17119"/>
                <a:gd name="T5" fmla="*/ 8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6" name="Arc 1071"/>
            <p:cNvSpPr>
              <a:spLocks/>
            </p:cNvSpPr>
            <p:nvPr/>
          </p:nvSpPr>
          <p:spPr bwMode="ltGray">
            <a:xfrm rot="2700000">
              <a:off x="293" y="3420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7" name="Arc 1072"/>
            <p:cNvSpPr>
              <a:spLocks/>
            </p:cNvSpPr>
            <p:nvPr/>
          </p:nvSpPr>
          <p:spPr bwMode="ltGray">
            <a:xfrm rot="-2700000">
              <a:off x="95" y="3699"/>
              <a:ext cx="455" cy="455"/>
            </a:xfrm>
            <a:custGeom>
              <a:avLst/>
              <a:gdLst>
                <a:gd name="T0" fmla="*/ 0 w 21600"/>
                <a:gd name="T1" fmla="*/ 10 h 21600"/>
                <a:gd name="T2" fmla="*/ 10 w 21600"/>
                <a:gd name="T3" fmla="*/ 0 h 21600"/>
                <a:gd name="T4" fmla="*/ 1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8" name="Arc 1073"/>
            <p:cNvSpPr>
              <a:spLocks/>
            </p:cNvSpPr>
            <p:nvPr/>
          </p:nvSpPr>
          <p:spPr bwMode="ltGray">
            <a:xfrm rot="-2700000">
              <a:off x="104" y="3706"/>
              <a:ext cx="443" cy="442"/>
            </a:xfrm>
            <a:custGeom>
              <a:avLst/>
              <a:gdLst>
                <a:gd name="T0" fmla="*/ 0 w 21031"/>
                <a:gd name="T1" fmla="*/ 7 h 20972"/>
                <a:gd name="T2" fmla="*/ 7 w 21031"/>
                <a:gd name="T3" fmla="*/ 0 h 20972"/>
                <a:gd name="T4" fmla="*/ 9 w 21031"/>
                <a:gd name="T5" fmla="*/ 9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9" name="Arc 1074"/>
            <p:cNvSpPr>
              <a:spLocks/>
            </p:cNvSpPr>
            <p:nvPr/>
          </p:nvSpPr>
          <p:spPr bwMode="ltGray">
            <a:xfrm rot="-2700000">
              <a:off x="145" y="3727"/>
              <a:ext cx="414" cy="404"/>
            </a:xfrm>
            <a:custGeom>
              <a:avLst/>
              <a:gdLst>
                <a:gd name="T0" fmla="*/ 0 w 19657"/>
                <a:gd name="T1" fmla="*/ 5 h 19195"/>
                <a:gd name="T2" fmla="*/ 4 w 19657"/>
                <a:gd name="T3" fmla="*/ 0 h 19195"/>
                <a:gd name="T4" fmla="*/ 9 w 19657"/>
                <a:gd name="T5" fmla="*/ 9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80" name="Arc 1075"/>
            <p:cNvSpPr>
              <a:spLocks/>
            </p:cNvSpPr>
            <p:nvPr/>
          </p:nvSpPr>
          <p:spPr bwMode="ltGray">
            <a:xfrm rot="-2700000">
              <a:off x="200" y="3748"/>
              <a:ext cx="361" cy="359"/>
            </a:xfrm>
            <a:custGeom>
              <a:avLst/>
              <a:gdLst>
                <a:gd name="T0" fmla="*/ 0 w 17137"/>
                <a:gd name="T1" fmla="*/ 2 h 17032"/>
                <a:gd name="T2" fmla="*/ 2 w 17137"/>
                <a:gd name="T3" fmla="*/ 0 h 17032"/>
                <a:gd name="T4" fmla="*/ 8 w 17137"/>
                <a:gd name="T5" fmla="*/ 8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81" name="Arc 1076"/>
            <p:cNvSpPr>
              <a:spLocks/>
            </p:cNvSpPr>
            <p:nvPr/>
          </p:nvSpPr>
          <p:spPr bwMode="ltGray">
            <a:xfrm rot="-2700000">
              <a:off x="389" y="3818"/>
              <a:ext cx="215" cy="216"/>
            </a:xfrm>
            <a:custGeom>
              <a:avLst/>
              <a:gdLst>
                <a:gd name="T0" fmla="*/ 0 w 21600"/>
                <a:gd name="T1" fmla="*/ 2 h 21600"/>
                <a:gd name="T2" fmla="*/ 2 w 21600"/>
                <a:gd name="T3" fmla="*/ 0 h 21600"/>
                <a:gd name="T4" fmla="*/ 2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</p:grpSp>
      <p:sp>
        <p:nvSpPr>
          <p:cNvPr id="1027" name="Rectangle 1077"/>
          <p:cNvSpPr>
            <a:spLocks noGrp="1" noChangeArrowheads="1"/>
          </p:cNvSpPr>
          <p:nvPr>
            <p:ph type="title"/>
          </p:nvPr>
        </p:nvSpPr>
        <p:spPr bwMode="auto">
          <a:xfrm>
            <a:off x="1252538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Haga clic para modificar el estilo de título del patrón</a:t>
            </a:r>
          </a:p>
        </p:txBody>
      </p:sp>
      <p:sp>
        <p:nvSpPr>
          <p:cNvPr id="1028" name="Rectangle 107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2538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Haga clic para modificar el estilo de texto del patrón</a:t>
            </a:r>
          </a:p>
          <a:p>
            <a:pPr lvl="1"/>
            <a:r>
              <a:rPr lang="en-US" altLang="es-ES"/>
              <a:t>Segundo nivel</a:t>
            </a:r>
          </a:p>
          <a:p>
            <a:pPr lvl="2"/>
            <a:r>
              <a:rPr lang="en-US" altLang="es-ES"/>
              <a:t>Tercer nivel</a:t>
            </a:r>
          </a:p>
          <a:p>
            <a:pPr lvl="3"/>
            <a:r>
              <a:rPr lang="en-US" altLang="es-ES"/>
              <a:t>Cuarto nivel</a:t>
            </a:r>
          </a:p>
          <a:p>
            <a:pPr lvl="4"/>
            <a:r>
              <a:rPr lang="en-US" altLang="es-ES"/>
              <a:t>Quinto nivel</a:t>
            </a:r>
          </a:p>
        </p:txBody>
      </p:sp>
      <p:sp>
        <p:nvSpPr>
          <p:cNvPr id="84023" name="Rectangle 107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253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84024" name="Rectangle 10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938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84025" name="Rectangle 108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993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7C4B2D2-7242-4423-9421-B2145A13F38C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383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Monotype Sort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141288" y="249238"/>
            <a:ext cx="1131887" cy="6345237"/>
            <a:chOff x="89" y="157"/>
            <a:chExt cx="713" cy="3997"/>
          </a:xfrm>
        </p:grpSpPr>
        <p:sp>
          <p:nvSpPr>
            <p:cNvPr id="1032" name="Arc 1027"/>
            <p:cNvSpPr>
              <a:spLocks/>
            </p:cNvSpPr>
            <p:nvPr/>
          </p:nvSpPr>
          <p:spPr bwMode="ltGray">
            <a:xfrm rot="2700000">
              <a:off x="347" y="157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0 h 21600"/>
                <a:gd name="T4" fmla="*/ 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3" name="Arc 1028"/>
            <p:cNvSpPr>
              <a:spLocks/>
            </p:cNvSpPr>
            <p:nvPr/>
          </p:nvSpPr>
          <p:spPr bwMode="ltGray">
            <a:xfrm rot="2700000">
              <a:off x="342" y="162"/>
              <a:ext cx="438" cy="435"/>
            </a:xfrm>
            <a:custGeom>
              <a:avLst/>
              <a:gdLst>
                <a:gd name="T0" fmla="*/ 3 w 20808"/>
                <a:gd name="T1" fmla="*/ 0 h 20673"/>
                <a:gd name="T2" fmla="*/ 9 w 20808"/>
                <a:gd name="T3" fmla="*/ 7 h 20673"/>
                <a:gd name="T4" fmla="*/ 0 w 20808"/>
                <a:gd name="T5" fmla="*/ 9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4" name="Arc 1029"/>
            <p:cNvSpPr>
              <a:spLocks/>
            </p:cNvSpPr>
            <p:nvPr/>
          </p:nvSpPr>
          <p:spPr bwMode="ltGray">
            <a:xfrm rot="2700000">
              <a:off x="339" y="188"/>
              <a:ext cx="410" cy="400"/>
            </a:xfrm>
            <a:custGeom>
              <a:avLst/>
              <a:gdLst>
                <a:gd name="T0" fmla="*/ 5 w 19469"/>
                <a:gd name="T1" fmla="*/ 0 h 18986"/>
                <a:gd name="T2" fmla="*/ 9 w 19469"/>
                <a:gd name="T3" fmla="*/ 4 h 18986"/>
                <a:gd name="T4" fmla="*/ 0 w 19469"/>
                <a:gd name="T5" fmla="*/ 8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5" name="Arc 1030"/>
            <p:cNvSpPr>
              <a:spLocks/>
            </p:cNvSpPr>
            <p:nvPr/>
          </p:nvSpPr>
          <p:spPr bwMode="ltGray">
            <a:xfrm rot="2700000">
              <a:off x="334" y="206"/>
              <a:ext cx="361" cy="357"/>
            </a:xfrm>
            <a:custGeom>
              <a:avLst/>
              <a:gdLst>
                <a:gd name="T0" fmla="*/ 6 w 17119"/>
                <a:gd name="T1" fmla="*/ 0 h 16950"/>
                <a:gd name="T2" fmla="*/ 8 w 17119"/>
                <a:gd name="T3" fmla="*/ 2 h 16950"/>
                <a:gd name="T4" fmla="*/ 0 w 17119"/>
                <a:gd name="T5" fmla="*/ 8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6" name="Arc 1031"/>
            <p:cNvSpPr>
              <a:spLocks/>
            </p:cNvSpPr>
            <p:nvPr/>
          </p:nvSpPr>
          <p:spPr bwMode="ltGray">
            <a:xfrm rot="2700000">
              <a:off x="293" y="271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7" name="Arc 1032"/>
            <p:cNvSpPr>
              <a:spLocks/>
            </p:cNvSpPr>
            <p:nvPr/>
          </p:nvSpPr>
          <p:spPr bwMode="ltGray">
            <a:xfrm rot="2700000">
              <a:off x="347" y="939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0 h 21600"/>
                <a:gd name="T4" fmla="*/ 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8" name="Arc 1033"/>
            <p:cNvSpPr>
              <a:spLocks/>
            </p:cNvSpPr>
            <p:nvPr/>
          </p:nvSpPr>
          <p:spPr bwMode="ltGray">
            <a:xfrm rot="2700000">
              <a:off x="342" y="944"/>
              <a:ext cx="438" cy="435"/>
            </a:xfrm>
            <a:custGeom>
              <a:avLst/>
              <a:gdLst>
                <a:gd name="T0" fmla="*/ 3 w 20808"/>
                <a:gd name="T1" fmla="*/ 0 h 20673"/>
                <a:gd name="T2" fmla="*/ 9 w 20808"/>
                <a:gd name="T3" fmla="*/ 7 h 20673"/>
                <a:gd name="T4" fmla="*/ 0 w 20808"/>
                <a:gd name="T5" fmla="*/ 9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39" name="Arc 1034"/>
            <p:cNvSpPr>
              <a:spLocks/>
            </p:cNvSpPr>
            <p:nvPr/>
          </p:nvSpPr>
          <p:spPr bwMode="ltGray">
            <a:xfrm rot="2700000">
              <a:off x="339" y="970"/>
              <a:ext cx="410" cy="400"/>
            </a:xfrm>
            <a:custGeom>
              <a:avLst/>
              <a:gdLst>
                <a:gd name="T0" fmla="*/ 5 w 19469"/>
                <a:gd name="T1" fmla="*/ 0 h 18986"/>
                <a:gd name="T2" fmla="*/ 9 w 19469"/>
                <a:gd name="T3" fmla="*/ 4 h 18986"/>
                <a:gd name="T4" fmla="*/ 0 w 19469"/>
                <a:gd name="T5" fmla="*/ 8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0" name="Arc 1035"/>
            <p:cNvSpPr>
              <a:spLocks/>
            </p:cNvSpPr>
            <p:nvPr/>
          </p:nvSpPr>
          <p:spPr bwMode="ltGray">
            <a:xfrm rot="2700000">
              <a:off x="334" y="988"/>
              <a:ext cx="361" cy="357"/>
            </a:xfrm>
            <a:custGeom>
              <a:avLst/>
              <a:gdLst>
                <a:gd name="T0" fmla="*/ 6 w 17119"/>
                <a:gd name="T1" fmla="*/ 0 h 16950"/>
                <a:gd name="T2" fmla="*/ 8 w 17119"/>
                <a:gd name="T3" fmla="*/ 2 h 16950"/>
                <a:gd name="T4" fmla="*/ 0 w 17119"/>
                <a:gd name="T5" fmla="*/ 8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1" name="Arc 1036"/>
            <p:cNvSpPr>
              <a:spLocks/>
            </p:cNvSpPr>
            <p:nvPr/>
          </p:nvSpPr>
          <p:spPr bwMode="ltGray">
            <a:xfrm rot="2700000">
              <a:off x="293" y="1056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2" name="Arc 1037"/>
            <p:cNvSpPr>
              <a:spLocks/>
            </p:cNvSpPr>
            <p:nvPr/>
          </p:nvSpPr>
          <p:spPr bwMode="ltGray">
            <a:xfrm rot="2700000">
              <a:off x="347" y="1727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0 h 21600"/>
                <a:gd name="T4" fmla="*/ 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3" name="Arc 1038"/>
            <p:cNvSpPr>
              <a:spLocks/>
            </p:cNvSpPr>
            <p:nvPr/>
          </p:nvSpPr>
          <p:spPr bwMode="ltGray">
            <a:xfrm rot="2700000">
              <a:off x="347" y="2518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0 h 21600"/>
                <a:gd name="T4" fmla="*/ 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4" name="Arc 1039"/>
            <p:cNvSpPr>
              <a:spLocks/>
            </p:cNvSpPr>
            <p:nvPr/>
          </p:nvSpPr>
          <p:spPr bwMode="ltGray">
            <a:xfrm rot="2700000">
              <a:off x="342" y="2523"/>
              <a:ext cx="438" cy="435"/>
            </a:xfrm>
            <a:custGeom>
              <a:avLst/>
              <a:gdLst>
                <a:gd name="T0" fmla="*/ 3 w 20808"/>
                <a:gd name="T1" fmla="*/ 0 h 20673"/>
                <a:gd name="T2" fmla="*/ 9 w 20808"/>
                <a:gd name="T3" fmla="*/ 7 h 20673"/>
                <a:gd name="T4" fmla="*/ 0 w 20808"/>
                <a:gd name="T5" fmla="*/ 9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5" name="Arc 1040"/>
            <p:cNvSpPr>
              <a:spLocks/>
            </p:cNvSpPr>
            <p:nvPr/>
          </p:nvSpPr>
          <p:spPr bwMode="ltGray">
            <a:xfrm rot="2700000">
              <a:off x="339" y="2549"/>
              <a:ext cx="410" cy="400"/>
            </a:xfrm>
            <a:custGeom>
              <a:avLst/>
              <a:gdLst>
                <a:gd name="T0" fmla="*/ 5 w 19469"/>
                <a:gd name="T1" fmla="*/ 0 h 18986"/>
                <a:gd name="T2" fmla="*/ 9 w 19469"/>
                <a:gd name="T3" fmla="*/ 4 h 18986"/>
                <a:gd name="T4" fmla="*/ 0 w 19469"/>
                <a:gd name="T5" fmla="*/ 8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6" name="Arc 1041"/>
            <p:cNvSpPr>
              <a:spLocks/>
            </p:cNvSpPr>
            <p:nvPr/>
          </p:nvSpPr>
          <p:spPr bwMode="ltGray">
            <a:xfrm rot="2700000">
              <a:off x="334" y="2567"/>
              <a:ext cx="361" cy="357"/>
            </a:xfrm>
            <a:custGeom>
              <a:avLst/>
              <a:gdLst>
                <a:gd name="T0" fmla="*/ 6 w 17119"/>
                <a:gd name="T1" fmla="*/ 0 h 16950"/>
                <a:gd name="T2" fmla="*/ 8 w 17119"/>
                <a:gd name="T3" fmla="*/ 2 h 16950"/>
                <a:gd name="T4" fmla="*/ 0 w 17119"/>
                <a:gd name="T5" fmla="*/ 8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7" name="Arc 1042"/>
            <p:cNvSpPr>
              <a:spLocks/>
            </p:cNvSpPr>
            <p:nvPr/>
          </p:nvSpPr>
          <p:spPr bwMode="ltGray">
            <a:xfrm rot="2700000">
              <a:off x="293" y="2632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8" name="Arc 1043"/>
            <p:cNvSpPr>
              <a:spLocks/>
            </p:cNvSpPr>
            <p:nvPr/>
          </p:nvSpPr>
          <p:spPr bwMode="ltGray">
            <a:xfrm rot="2700000">
              <a:off x="347" y="3303"/>
              <a:ext cx="455" cy="455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0 h 21600"/>
                <a:gd name="T4" fmla="*/ 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49" name="Arc 1044"/>
            <p:cNvSpPr>
              <a:spLocks/>
            </p:cNvSpPr>
            <p:nvPr/>
          </p:nvSpPr>
          <p:spPr bwMode="ltGray">
            <a:xfrm rot="-2700000">
              <a:off x="89" y="553"/>
              <a:ext cx="455" cy="455"/>
            </a:xfrm>
            <a:custGeom>
              <a:avLst/>
              <a:gdLst>
                <a:gd name="T0" fmla="*/ 0 w 21600"/>
                <a:gd name="T1" fmla="*/ 10 h 21600"/>
                <a:gd name="T2" fmla="*/ 10 w 21600"/>
                <a:gd name="T3" fmla="*/ 0 h 21600"/>
                <a:gd name="T4" fmla="*/ 1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0" name="Arc 1045"/>
            <p:cNvSpPr>
              <a:spLocks/>
            </p:cNvSpPr>
            <p:nvPr/>
          </p:nvSpPr>
          <p:spPr bwMode="ltGray">
            <a:xfrm rot="-2700000">
              <a:off x="98" y="560"/>
              <a:ext cx="443" cy="442"/>
            </a:xfrm>
            <a:custGeom>
              <a:avLst/>
              <a:gdLst>
                <a:gd name="T0" fmla="*/ 0 w 21031"/>
                <a:gd name="T1" fmla="*/ 7 h 20972"/>
                <a:gd name="T2" fmla="*/ 7 w 21031"/>
                <a:gd name="T3" fmla="*/ 0 h 20972"/>
                <a:gd name="T4" fmla="*/ 9 w 21031"/>
                <a:gd name="T5" fmla="*/ 9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1" name="Arc 1046"/>
            <p:cNvSpPr>
              <a:spLocks/>
            </p:cNvSpPr>
            <p:nvPr/>
          </p:nvSpPr>
          <p:spPr bwMode="ltGray">
            <a:xfrm rot="-2700000">
              <a:off x="139" y="581"/>
              <a:ext cx="414" cy="404"/>
            </a:xfrm>
            <a:custGeom>
              <a:avLst/>
              <a:gdLst>
                <a:gd name="T0" fmla="*/ 0 w 19657"/>
                <a:gd name="T1" fmla="*/ 5 h 19195"/>
                <a:gd name="T2" fmla="*/ 4 w 19657"/>
                <a:gd name="T3" fmla="*/ 0 h 19195"/>
                <a:gd name="T4" fmla="*/ 9 w 19657"/>
                <a:gd name="T5" fmla="*/ 9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2" name="Arc 1047"/>
            <p:cNvSpPr>
              <a:spLocks/>
            </p:cNvSpPr>
            <p:nvPr/>
          </p:nvSpPr>
          <p:spPr bwMode="ltGray">
            <a:xfrm rot="-2700000">
              <a:off x="197" y="602"/>
              <a:ext cx="361" cy="359"/>
            </a:xfrm>
            <a:custGeom>
              <a:avLst/>
              <a:gdLst>
                <a:gd name="T0" fmla="*/ 0 w 17137"/>
                <a:gd name="T1" fmla="*/ 2 h 17032"/>
                <a:gd name="T2" fmla="*/ 2 w 17137"/>
                <a:gd name="T3" fmla="*/ 0 h 17032"/>
                <a:gd name="T4" fmla="*/ 8 w 17137"/>
                <a:gd name="T5" fmla="*/ 8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3" name="Arc 1048"/>
            <p:cNvSpPr>
              <a:spLocks/>
            </p:cNvSpPr>
            <p:nvPr/>
          </p:nvSpPr>
          <p:spPr bwMode="ltGray">
            <a:xfrm rot="-2700000">
              <a:off x="389" y="672"/>
              <a:ext cx="215" cy="216"/>
            </a:xfrm>
            <a:custGeom>
              <a:avLst/>
              <a:gdLst>
                <a:gd name="T0" fmla="*/ 0 w 21600"/>
                <a:gd name="T1" fmla="*/ 2 h 21600"/>
                <a:gd name="T2" fmla="*/ 2 w 21600"/>
                <a:gd name="T3" fmla="*/ 0 h 21600"/>
                <a:gd name="T4" fmla="*/ 2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4" name="Arc 1049"/>
            <p:cNvSpPr>
              <a:spLocks/>
            </p:cNvSpPr>
            <p:nvPr/>
          </p:nvSpPr>
          <p:spPr bwMode="ltGray">
            <a:xfrm rot="-2700000">
              <a:off x="95" y="1335"/>
              <a:ext cx="455" cy="455"/>
            </a:xfrm>
            <a:custGeom>
              <a:avLst/>
              <a:gdLst>
                <a:gd name="T0" fmla="*/ 0 w 21600"/>
                <a:gd name="T1" fmla="*/ 10 h 21600"/>
                <a:gd name="T2" fmla="*/ 10 w 21600"/>
                <a:gd name="T3" fmla="*/ 0 h 21600"/>
                <a:gd name="T4" fmla="*/ 1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5" name="Arc 1050"/>
            <p:cNvSpPr>
              <a:spLocks/>
            </p:cNvSpPr>
            <p:nvPr/>
          </p:nvSpPr>
          <p:spPr bwMode="ltGray">
            <a:xfrm rot="-2700000">
              <a:off x="104" y="1342"/>
              <a:ext cx="443" cy="442"/>
            </a:xfrm>
            <a:custGeom>
              <a:avLst/>
              <a:gdLst>
                <a:gd name="T0" fmla="*/ 0 w 21031"/>
                <a:gd name="T1" fmla="*/ 7 h 20972"/>
                <a:gd name="T2" fmla="*/ 7 w 21031"/>
                <a:gd name="T3" fmla="*/ 0 h 20972"/>
                <a:gd name="T4" fmla="*/ 9 w 21031"/>
                <a:gd name="T5" fmla="*/ 9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6" name="Arc 1051"/>
            <p:cNvSpPr>
              <a:spLocks/>
            </p:cNvSpPr>
            <p:nvPr/>
          </p:nvSpPr>
          <p:spPr bwMode="ltGray">
            <a:xfrm rot="-2700000">
              <a:off x="145" y="1363"/>
              <a:ext cx="414" cy="404"/>
            </a:xfrm>
            <a:custGeom>
              <a:avLst/>
              <a:gdLst>
                <a:gd name="T0" fmla="*/ 0 w 19657"/>
                <a:gd name="T1" fmla="*/ 5 h 19195"/>
                <a:gd name="T2" fmla="*/ 4 w 19657"/>
                <a:gd name="T3" fmla="*/ 0 h 19195"/>
                <a:gd name="T4" fmla="*/ 9 w 19657"/>
                <a:gd name="T5" fmla="*/ 9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7" name="Arc 1052"/>
            <p:cNvSpPr>
              <a:spLocks/>
            </p:cNvSpPr>
            <p:nvPr/>
          </p:nvSpPr>
          <p:spPr bwMode="ltGray">
            <a:xfrm rot="-2700000">
              <a:off x="200" y="1384"/>
              <a:ext cx="361" cy="359"/>
            </a:xfrm>
            <a:custGeom>
              <a:avLst/>
              <a:gdLst>
                <a:gd name="T0" fmla="*/ 0 w 17137"/>
                <a:gd name="T1" fmla="*/ 2 h 17032"/>
                <a:gd name="T2" fmla="*/ 2 w 17137"/>
                <a:gd name="T3" fmla="*/ 0 h 17032"/>
                <a:gd name="T4" fmla="*/ 8 w 17137"/>
                <a:gd name="T5" fmla="*/ 8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8" name="Arc 1053"/>
            <p:cNvSpPr>
              <a:spLocks/>
            </p:cNvSpPr>
            <p:nvPr/>
          </p:nvSpPr>
          <p:spPr bwMode="ltGray">
            <a:xfrm rot="-2700000">
              <a:off x="389" y="1454"/>
              <a:ext cx="215" cy="216"/>
            </a:xfrm>
            <a:custGeom>
              <a:avLst/>
              <a:gdLst>
                <a:gd name="T0" fmla="*/ 0 w 21600"/>
                <a:gd name="T1" fmla="*/ 2 h 21600"/>
                <a:gd name="T2" fmla="*/ 2 w 21600"/>
                <a:gd name="T3" fmla="*/ 0 h 21600"/>
                <a:gd name="T4" fmla="*/ 2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59" name="Arc 1054"/>
            <p:cNvSpPr>
              <a:spLocks/>
            </p:cNvSpPr>
            <p:nvPr/>
          </p:nvSpPr>
          <p:spPr bwMode="ltGray">
            <a:xfrm rot="2700000">
              <a:off x="342" y="1732"/>
              <a:ext cx="438" cy="435"/>
            </a:xfrm>
            <a:custGeom>
              <a:avLst/>
              <a:gdLst>
                <a:gd name="T0" fmla="*/ 3 w 20808"/>
                <a:gd name="T1" fmla="*/ 0 h 20673"/>
                <a:gd name="T2" fmla="*/ 9 w 20808"/>
                <a:gd name="T3" fmla="*/ 7 h 20673"/>
                <a:gd name="T4" fmla="*/ 0 w 20808"/>
                <a:gd name="T5" fmla="*/ 9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0" name="Arc 1055"/>
            <p:cNvSpPr>
              <a:spLocks/>
            </p:cNvSpPr>
            <p:nvPr/>
          </p:nvSpPr>
          <p:spPr bwMode="ltGray">
            <a:xfrm rot="2700000">
              <a:off x="339" y="1758"/>
              <a:ext cx="410" cy="400"/>
            </a:xfrm>
            <a:custGeom>
              <a:avLst/>
              <a:gdLst>
                <a:gd name="T0" fmla="*/ 5 w 19469"/>
                <a:gd name="T1" fmla="*/ 0 h 18986"/>
                <a:gd name="T2" fmla="*/ 9 w 19469"/>
                <a:gd name="T3" fmla="*/ 4 h 18986"/>
                <a:gd name="T4" fmla="*/ 0 w 19469"/>
                <a:gd name="T5" fmla="*/ 8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1" name="Arc 1056"/>
            <p:cNvSpPr>
              <a:spLocks/>
            </p:cNvSpPr>
            <p:nvPr/>
          </p:nvSpPr>
          <p:spPr bwMode="ltGray">
            <a:xfrm rot="2700000">
              <a:off x="337" y="1776"/>
              <a:ext cx="361" cy="357"/>
            </a:xfrm>
            <a:custGeom>
              <a:avLst/>
              <a:gdLst>
                <a:gd name="T0" fmla="*/ 6 w 17119"/>
                <a:gd name="T1" fmla="*/ 0 h 16950"/>
                <a:gd name="T2" fmla="*/ 8 w 17119"/>
                <a:gd name="T3" fmla="*/ 2 h 16950"/>
                <a:gd name="T4" fmla="*/ 0 w 17119"/>
                <a:gd name="T5" fmla="*/ 8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2" name="Arc 1057"/>
            <p:cNvSpPr>
              <a:spLocks/>
            </p:cNvSpPr>
            <p:nvPr/>
          </p:nvSpPr>
          <p:spPr bwMode="ltGray">
            <a:xfrm rot="2700000">
              <a:off x="293" y="1844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3" name="Arc 1058"/>
            <p:cNvSpPr>
              <a:spLocks/>
            </p:cNvSpPr>
            <p:nvPr/>
          </p:nvSpPr>
          <p:spPr bwMode="ltGray">
            <a:xfrm rot="-2700000">
              <a:off x="98" y="2123"/>
              <a:ext cx="455" cy="455"/>
            </a:xfrm>
            <a:custGeom>
              <a:avLst/>
              <a:gdLst>
                <a:gd name="T0" fmla="*/ 0 w 21600"/>
                <a:gd name="T1" fmla="*/ 10 h 21600"/>
                <a:gd name="T2" fmla="*/ 10 w 21600"/>
                <a:gd name="T3" fmla="*/ 0 h 21600"/>
                <a:gd name="T4" fmla="*/ 1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4" name="Arc 1059"/>
            <p:cNvSpPr>
              <a:spLocks/>
            </p:cNvSpPr>
            <p:nvPr/>
          </p:nvSpPr>
          <p:spPr bwMode="ltGray">
            <a:xfrm rot="-2700000">
              <a:off x="113" y="2130"/>
              <a:ext cx="443" cy="442"/>
            </a:xfrm>
            <a:custGeom>
              <a:avLst/>
              <a:gdLst>
                <a:gd name="T0" fmla="*/ 0 w 21031"/>
                <a:gd name="T1" fmla="*/ 7 h 20972"/>
                <a:gd name="T2" fmla="*/ 7 w 21031"/>
                <a:gd name="T3" fmla="*/ 0 h 20972"/>
                <a:gd name="T4" fmla="*/ 9 w 21031"/>
                <a:gd name="T5" fmla="*/ 9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5" name="Arc 1060"/>
            <p:cNvSpPr>
              <a:spLocks/>
            </p:cNvSpPr>
            <p:nvPr/>
          </p:nvSpPr>
          <p:spPr bwMode="ltGray">
            <a:xfrm rot="-2700000">
              <a:off x="148" y="2151"/>
              <a:ext cx="414" cy="404"/>
            </a:xfrm>
            <a:custGeom>
              <a:avLst/>
              <a:gdLst>
                <a:gd name="T0" fmla="*/ 0 w 19657"/>
                <a:gd name="T1" fmla="*/ 5 h 19195"/>
                <a:gd name="T2" fmla="*/ 4 w 19657"/>
                <a:gd name="T3" fmla="*/ 0 h 19195"/>
                <a:gd name="T4" fmla="*/ 9 w 19657"/>
                <a:gd name="T5" fmla="*/ 9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6" name="Arc 1061"/>
            <p:cNvSpPr>
              <a:spLocks/>
            </p:cNvSpPr>
            <p:nvPr/>
          </p:nvSpPr>
          <p:spPr bwMode="ltGray">
            <a:xfrm rot="-2700000">
              <a:off x="203" y="2172"/>
              <a:ext cx="361" cy="359"/>
            </a:xfrm>
            <a:custGeom>
              <a:avLst/>
              <a:gdLst>
                <a:gd name="T0" fmla="*/ 0 w 17137"/>
                <a:gd name="T1" fmla="*/ 2 h 17032"/>
                <a:gd name="T2" fmla="*/ 2 w 17137"/>
                <a:gd name="T3" fmla="*/ 0 h 17032"/>
                <a:gd name="T4" fmla="*/ 8 w 17137"/>
                <a:gd name="T5" fmla="*/ 8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7" name="Arc 1062"/>
            <p:cNvSpPr>
              <a:spLocks/>
            </p:cNvSpPr>
            <p:nvPr/>
          </p:nvSpPr>
          <p:spPr bwMode="ltGray">
            <a:xfrm rot="-2700000">
              <a:off x="392" y="2242"/>
              <a:ext cx="215" cy="216"/>
            </a:xfrm>
            <a:custGeom>
              <a:avLst/>
              <a:gdLst>
                <a:gd name="T0" fmla="*/ 0 w 21600"/>
                <a:gd name="T1" fmla="*/ 2 h 21600"/>
                <a:gd name="T2" fmla="*/ 2 w 21600"/>
                <a:gd name="T3" fmla="*/ 0 h 21600"/>
                <a:gd name="T4" fmla="*/ 2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8" name="Arc 1063"/>
            <p:cNvSpPr>
              <a:spLocks/>
            </p:cNvSpPr>
            <p:nvPr/>
          </p:nvSpPr>
          <p:spPr bwMode="ltGray">
            <a:xfrm rot="-2700000">
              <a:off x="95" y="2914"/>
              <a:ext cx="455" cy="455"/>
            </a:xfrm>
            <a:custGeom>
              <a:avLst/>
              <a:gdLst>
                <a:gd name="T0" fmla="*/ 0 w 21600"/>
                <a:gd name="T1" fmla="*/ 10 h 21600"/>
                <a:gd name="T2" fmla="*/ 10 w 21600"/>
                <a:gd name="T3" fmla="*/ 0 h 21600"/>
                <a:gd name="T4" fmla="*/ 1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69" name="Arc 1064"/>
            <p:cNvSpPr>
              <a:spLocks/>
            </p:cNvSpPr>
            <p:nvPr/>
          </p:nvSpPr>
          <p:spPr bwMode="ltGray">
            <a:xfrm rot="-2700000">
              <a:off x="104" y="2921"/>
              <a:ext cx="443" cy="442"/>
            </a:xfrm>
            <a:custGeom>
              <a:avLst/>
              <a:gdLst>
                <a:gd name="T0" fmla="*/ 0 w 21031"/>
                <a:gd name="T1" fmla="*/ 7 h 20972"/>
                <a:gd name="T2" fmla="*/ 7 w 21031"/>
                <a:gd name="T3" fmla="*/ 0 h 20972"/>
                <a:gd name="T4" fmla="*/ 9 w 21031"/>
                <a:gd name="T5" fmla="*/ 9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0" name="Arc 1065"/>
            <p:cNvSpPr>
              <a:spLocks/>
            </p:cNvSpPr>
            <p:nvPr/>
          </p:nvSpPr>
          <p:spPr bwMode="ltGray">
            <a:xfrm rot="-2700000">
              <a:off x="145" y="2942"/>
              <a:ext cx="414" cy="404"/>
            </a:xfrm>
            <a:custGeom>
              <a:avLst/>
              <a:gdLst>
                <a:gd name="T0" fmla="*/ 0 w 19657"/>
                <a:gd name="T1" fmla="*/ 5 h 19195"/>
                <a:gd name="T2" fmla="*/ 4 w 19657"/>
                <a:gd name="T3" fmla="*/ 0 h 19195"/>
                <a:gd name="T4" fmla="*/ 9 w 19657"/>
                <a:gd name="T5" fmla="*/ 9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1" name="Arc 1066"/>
            <p:cNvSpPr>
              <a:spLocks/>
            </p:cNvSpPr>
            <p:nvPr/>
          </p:nvSpPr>
          <p:spPr bwMode="ltGray">
            <a:xfrm rot="-2700000">
              <a:off x="203" y="2963"/>
              <a:ext cx="361" cy="359"/>
            </a:xfrm>
            <a:custGeom>
              <a:avLst/>
              <a:gdLst>
                <a:gd name="T0" fmla="*/ 0 w 17137"/>
                <a:gd name="T1" fmla="*/ 2 h 17032"/>
                <a:gd name="T2" fmla="*/ 2 w 17137"/>
                <a:gd name="T3" fmla="*/ 0 h 17032"/>
                <a:gd name="T4" fmla="*/ 8 w 17137"/>
                <a:gd name="T5" fmla="*/ 8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2" name="Arc 1067"/>
            <p:cNvSpPr>
              <a:spLocks/>
            </p:cNvSpPr>
            <p:nvPr/>
          </p:nvSpPr>
          <p:spPr bwMode="ltGray">
            <a:xfrm rot="-2700000">
              <a:off x="389" y="3033"/>
              <a:ext cx="215" cy="216"/>
            </a:xfrm>
            <a:custGeom>
              <a:avLst/>
              <a:gdLst>
                <a:gd name="T0" fmla="*/ 0 w 21600"/>
                <a:gd name="T1" fmla="*/ 2 h 21600"/>
                <a:gd name="T2" fmla="*/ 2 w 21600"/>
                <a:gd name="T3" fmla="*/ 0 h 21600"/>
                <a:gd name="T4" fmla="*/ 2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3" name="Arc 1068"/>
            <p:cNvSpPr>
              <a:spLocks/>
            </p:cNvSpPr>
            <p:nvPr/>
          </p:nvSpPr>
          <p:spPr bwMode="ltGray">
            <a:xfrm rot="2700000">
              <a:off x="342" y="3308"/>
              <a:ext cx="438" cy="435"/>
            </a:xfrm>
            <a:custGeom>
              <a:avLst/>
              <a:gdLst>
                <a:gd name="T0" fmla="*/ 3 w 20808"/>
                <a:gd name="T1" fmla="*/ 0 h 20673"/>
                <a:gd name="T2" fmla="*/ 9 w 20808"/>
                <a:gd name="T3" fmla="*/ 7 h 20673"/>
                <a:gd name="T4" fmla="*/ 0 w 20808"/>
                <a:gd name="T5" fmla="*/ 9 h 206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lnTo>
                    <a:pt x="6259" y="-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4" name="Arc 1069"/>
            <p:cNvSpPr>
              <a:spLocks/>
            </p:cNvSpPr>
            <p:nvPr/>
          </p:nvSpPr>
          <p:spPr bwMode="ltGray">
            <a:xfrm rot="2700000">
              <a:off x="339" y="3334"/>
              <a:ext cx="410" cy="400"/>
            </a:xfrm>
            <a:custGeom>
              <a:avLst/>
              <a:gdLst>
                <a:gd name="T0" fmla="*/ 5 w 19469"/>
                <a:gd name="T1" fmla="*/ 0 h 18986"/>
                <a:gd name="T2" fmla="*/ 9 w 19469"/>
                <a:gd name="T3" fmla="*/ 4 h 18986"/>
                <a:gd name="T4" fmla="*/ 0 w 19469"/>
                <a:gd name="T5" fmla="*/ 8 h 189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lnTo>
                    <a:pt x="10300" y="-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5" name="Arc 1070"/>
            <p:cNvSpPr>
              <a:spLocks/>
            </p:cNvSpPr>
            <p:nvPr/>
          </p:nvSpPr>
          <p:spPr bwMode="ltGray">
            <a:xfrm rot="2700000">
              <a:off x="334" y="3352"/>
              <a:ext cx="361" cy="357"/>
            </a:xfrm>
            <a:custGeom>
              <a:avLst/>
              <a:gdLst>
                <a:gd name="T0" fmla="*/ 6 w 17119"/>
                <a:gd name="T1" fmla="*/ 0 h 16950"/>
                <a:gd name="T2" fmla="*/ 8 w 17119"/>
                <a:gd name="T3" fmla="*/ 2 h 16950"/>
                <a:gd name="T4" fmla="*/ 0 w 17119"/>
                <a:gd name="T5" fmla="*/ 8 h 16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6" name="Arc 1071"/>
            <p:cNvSpPr>
              <a:spLocks/>
            </p:cNvSpPr>
            <p:nvPr/>
          </p:nvSpPr>
          <p:spPr bwMode="ltGray">
            <a:xfrm rot="2700000">
              <a:off x="293" y="3420"/>
              <a:ext cx="215" cy="216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7" name="Arc 1072"/>
            <p:cNvSpPr>
              <a:spLocks/>
            </p:cNvSpPr>
            <p:nvPr/>
          </p:nvSpPr>
          <p:spPr bwMode="ltGray">
            <a:xfrm rot="-2700000">
              <a:off x="95" y="3699"/>
              <a:ext cx="455" cy="455"/>
            </a:xfrm>
            <a:custGeom>
              <a:avLst/>
              <a:gdLst>
                <a:gd name="T0" fmla="*/ 0 w 21600"/>
                <a:gd name="T1" fmla="*/ 10 h 21600"/>
                <a:gd name="T2" fmla="*/ 10 w 21600"/>
                <a:gd name="T3" fmla="*/ 0 h 21600"/>
                <a:gd name="T4" fmla="*/ 10 w 21600"/>
                <a:gd name="T5" fmla="*/ 1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lnTo>
                    <a:pt x="0" y="215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8" name="Arc 1073"/>
            <p:cNvSpPr>
              <a:spLocks/>
            </p:cNvSpPr>
            <p:nvPr/>
          </p:nvSpPr>
          <p:spPr bwMode="ltGray">
            <a:xfrm rot="-2700000">
              <a:off x="104" y="3706"/>
              <a:ext cx="443" cy="442"/>
            </a:xfrm>
            <a:custGeom>
              <a:avLst/>
              <a:gdLst>
                <a:gd name="T0" fmla="*/ 0 w 21031"/>
                <a:gd name="T1" fmla="*/ 7 h 20972"/>
                <a:gd name="T2" fmla="*/ 7 w 21031"/>
                <a:gd name="T3" fmla="*/ 0 h 20972"/>
                <a:gd name="T4" fmla="*/ 9 w 21031"/>
                <a:gd name="T5" fmla="*/ 9 h 209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79" name="Arc 1074"/>
            <p:cNvSpPr>
              <a:spLocks/>
            </p:cNvSpPr>
            <p:nvPr/>
          </p:nvSpPr>
          <p:spPr bwMode="ltGray">
            <a:xfrm rot="-2700000">
              <a:off x="145" y="3727"/>
              <a:ext cx="414" cy="404"/>
            </a:xfrm>
            <a:custGeom>
              <a:avLst/>
              <a:gdLst>
                <a:gd name="T0" fmla="*/ 0 w 19657"/>
                <a:gd name="T1" fmla="*/ 5 h 19195"/>
                <a:gd name="T2" fmla="*/ 4 w 19657"/>
                <a:gd name="T3" fmla="*/ 0 h 19195"/>
                <a:gd name="T4" fmla="*/ 9 w 19657"/>
                <a:gd name="T5" fmla="*/ 9 h 19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lnTo>
                    <a:pt x="-1" y="1024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80" name="Arc 1075"/>
            <p:cNvSpPr>
              <a:spLocks/>
            </p:cNvSpPr>
            <p:nvPr/>
          </p:nvSpPr>
          <p:spPr bwMode="ltGray">
            <a:xfrm rot="-2700000">
              <a:off x="200" y="3748"/>
              <a:ext cx="361" cy="359"/>
            </a:xfrm>
            <a:custGeom>
              <a:avLst/>
              <a:gdLst>
                <a:gd name="T0" fmla="*/ 0 w 17137"/>
                <a:gd name="T1" fmla="*/ 2 h 17032"/>
                <a:gd name="T2" fmla="*/ 2 w 17137"/>
                <a:gd name="T3" fmla="*/ 0 h 17032"/>
                <a:gd name="T4" fmla="*/ 8 w 17137"/>
                <a:gd name="T5" fmla="*/ 8 h 170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lnTo>
                    <a:pt x="0" y="3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  <p:sp>
          <p:nvSpPr>
            <p:cNvPr id="1081" name="Arc 1076"/>
            <p:cNvSpPr>
              <a:spLocks/>
            </p:cNvSpPr>
            <p:nvPr/>
          </p:nvSpPr>
          <p:spPr bwMode="ltGray">
            <a:xfrm rot="-2700000">
              <a:off x="389" y="3818"/>
              <a:ext cx="215" cy="216"/>
            </a:xfrm>
            <a:custGeom>
              <a:avLst/>
              <a:gdLst>
                <a:gd name="T0" fmla="*/ 0 w 21600"/>
                <a:gd name="T1" fmla="*/ 2 h 21600"/>
                <a:gd name="T2" fmla="*/ 2 w 21600"/>
                <a:gd name="T3" fmla="*/ 0 h 21600"/>
                <a:gd name="T4" fmla="*/ 2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lnTo>
                    <a:pt x="0" y="21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FFCC"/>
                </a:solidFill>
              </a:endParaRPr>
            </a:p>
          </p:txBody>
        </p:sp>
      </p:grpSp>
      <p:sp>
        <p:nvSpPr>
          <p:cNvPr id="1027" name="Rectangle 1077"/>
          <p:cNvSpPr>
            <a:spLocks noGrp="1" noChangeArrowheads="1"/>
          </p:cNvSpPr>
          <p:nvPr>
            <p:ph type="title"/>
          </p:nvPr>
        </p:nvSpPr>
        <p:spPr bwMode="auto">
          <a:xfrm>
            <a:off x="1252538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Haga clic para modificar el estilo de título del patrón</a:t>
            </a:r>
          </a:p>
        </p:txBody>
      </p:sp>
      <p:sp>
        <p:nvSpPr>
          <p:cNvPr id="1028" name="Rectangle 107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2538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Haga clic para modificar el estilo de texto del patrón</a:t>
            </a:r>
          </a:p>
          <a:p>
            <a:pPr lvl="1"/>
            <a:r>
              <a:rPr lang="en-US" altLang="es-ES"/>
              <a:t>Segundo nivel</a:t>
            </a:r>
          </a:p>
          <a:p>
            <a:pPr lvl="2"/>
            <a:r>
              <a:rPr lang="en-US" altLang="es-ES"/>
              <a:t>Tercer nivel</a:t>
            </a:r>
          </a:p>
          <a:p>
            <a:pPr lvl="3"/>
            <a:r>
              <a:rPr lang="en-US" altLang="es-ES"/>
              <a:t>Cuarto nivel</a:t>
            </a:r>
          </a:p>
          <a:p>
            <a:pPr lvl="4"/>
            <a:r>
              <a:rPr lang="en-US" altLang="es-ES"/>
              <a:t>Quinto nivel</a:t>
            </a:r>
          </a:p>
        </p:txBody>
      </p:sp>
      <p:sp>
        <p:nvSpPr>
          <p:cNvPr id="84023" name="Rectangle 107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253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84024" name="Rectangle 10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938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s-ES">
              <a:solidFill>
                <a:srgbClr val="FFFFCC"/>
              </a:solidFill>
            </a:endParaRPr>
          </a:p>
        </p:txBody>
      </p:sp>
      <p:sp>
        <p:nvSpPr>
          <p:cNvPr id="84025" name="Rectangle 108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993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7C4B2D2-7242-4423-9421-B2145A13F38C}" type="slidenum">
              <a:rPr lang="en-US" altLang="es-ES">
                <a:solidFill>
                  <a:srgbClr val="FFFFCC"/>
                </a:solidFill>
              </a:rPr>
              <a:pPr>
                <a:defRPr/>
              </a:pPr>
              <a:t>‹Nº›</a:t>
            </a:fld>
            <a:endParaRPr lang="en-US" altLang="es-E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845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Monotype Sort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144" y="188640"/>
            <a:ext cx="8153400" cy="61722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s-ES_tradnl" altLang="es-ES" sz="4400" b="1" dirty="0"/>
              <a:t>SITUACIÓN DE LA ECONOMÍA ESPAÑOLA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88" y="1631363"/>
            <a:ext cx="8452711" cy="47429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619"/>
            <a:ext cx="1296144" cy="240866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59632" y="6374273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José Antonio Salvador </a:t>
            </a:r>
            <a:r>
              <a:rPr lang="es-ES" dirty="0" err="1"/>
              <a:t>Insúa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874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767" y="231371"/>
            <a:ext cx="4450466" cy="63952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51520" y="1268760"/>
            <a:ext cx="180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renta per cápita de España es el 30,6% de la de Irlanda</a:t>
            </a:r>
          </a:p>
        </p:txBody>
      </p:sp>
    </p:spTree>
    <p:extLst>
      <p:ext uri="{BB962C8B-B14F-4D97-AF65-F5344CB8AC3E}">
        <p14:creationId xmlns:p14="http://schemas.microsoft.com/office/powerpoint/2010/main" val="296509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s-ES_tradnl" altLang="es-ES" dirty="0"/>
              <a:t>La Inversión en España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928" y="836712"/>
            <a:ext cx="9207615" cy="5688632"/>
          </a:xfrm>
        </p:spPr>
        <p:txBody>
          <a:bodyPr/>
          <a:lstStyle/>
          <a:p>
            <a:r>
              <a:rPr lang="es-ES_tradnl" altLang="es-ES" sz="2400" dirty="0"/>
              <a:t>LO IMPORTANTE: SU TASA DE CRECIMIENTO (2023, EN ESPAÑA - 0,4%)</a:t>
            </a:r>
          </a:p>
          <a:p>
            <a:pPr algn="ctr">
              <a:buFontTx/>
              <a:buNone/>
            </a:pPr>
            <a:endParaRPr lang="es-ES_tradnl" altLang="es-ES" sz="28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26299368"/>
              </p:ext>
            </p:extLst>
          </p:nvPr>
        </p:nvGraphicFramePr>
        <p:xfrm>
          <a:off x="2016589" y="1484784"/>
          <a:ext cx="511082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659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71" y="836712"/>
            <a:ext cx="8852658" cy="568863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051720" y="18864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FBK/PIB</a:t>
            </a:r>
          </a:p>
        </p:txBody>
      </p:sp>
    </p:spTree>
    <p:extLst>
      <p:ext uri="{BB962C8B-B14F-4D97-AF65-F5344CB8AC3E}">
        <p14:creationId xmlns:p14="http://schemas.microsoft.com/office/powerpoint/2010/main" val="387293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2" y="1124744"/>
            <a:ext cx="903211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2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2276475" y="2290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>
              <a:solidFill>
                <a:srgbClr val="FFFFCC"/>
              </a:solidFill>
            </a:endParaRP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047875" y="1909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>
              <a:solidFill>
                <a:srgbClr val="FFFFCC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78" y="836712"/>
            <a:ext cx="813589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6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2276475" y="2290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>
              <a:solidFill>
                <a:srgbClr val="FFFFCC"/>
              </a:solidFill>
            </a:endParaRP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047875" y="1909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>
              <a:solidFill>
                <a:srgbClr val="FFFFCC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123728" y="472768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Índice de coste laboral (creció un 5,3%)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" t="1" r="-863" b="-869"/>
          <a:stretch/>
        </p:blipFill>
        <p:spPr>
          <a:xfrm>
            <a:off x="1237278" y="934432"/>
            <a:ext cx="7245507" cy="537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0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2276475" y="2290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>
              <a:solidFill>
                <a:srgbClr val="FFFFCC"/>
              </a:solidFill>
            </a:endParaRP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047875" y="1909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>
              <a:solidFill>
                <a:srgbClr val="FFFFCC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83568" y="188640"/>
            <a:ext cx="5936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Donde están subiendo más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52" y="836712"/>
            <a:ext cx="787844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2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ChangeArrowheads="1"/>
          </p:cNvSpPr>
          <p:nvPr/>
        </p:nvSpPr>
        <p:spPr bwMode="auto">
          <a:xfrm>
            <a:off x="1881188" y="1666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8" y="1052736"/>
            <a:ext cx="7603063" cy="547260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547664" y="26064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inflación se va controlando</a:t>
            </a:r>
          </a:p>
        </p:txBody>
      </p:sp>
    </p:spTree>
    <p:extLst>
      <p:ext uri="{BB962C8B-B14F-4D97-AF65-F5344CB8AC3E}">
        <p14:creationId xmlns:p14="http://schemas.microsoft.com/office/powerpoint/2010/main" val="25764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ChangeArrowheads="1"/>
          </p:cNvSpPr>
          <p:nvPr/>
        </p:nvSpPr>
        <p:spPr bwMode="auto">
          <a:xfrm>
            <a:off x="1881188" y="1666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71" y="836712"/>
            <a:ext cx="811400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53" y="1124744"/>
            <a:ext cx="7213293" cy="547260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47664" y="26064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Gasto público crece al 4,4%</a:t>
            </a:r>
          </a:p>
        </p:txBody>
      </p:sp>
    </p:spTree>
    <p:extLst>
      <p:ext uri="{BB962C8B-B14F-4D97-AF65-F5344CB8AC3E}">
        <p14:creationId xmlns:p14="http://schemas.microsoft.com/office/powerpoint/2010/main" val="225456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234376102"/>
              </p:ext>
            </p:extLst>
          </p:nvPr>
        </p:nvGraphicFramePr>
        <p:xfrm>
          <a:off x="685800" y="228600"/>
          <a:ext cx="8153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210" y="1189428"/>
            <a:ext cx="8815580" cy="46089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5250" y="6005777"/>
            <a:ext cx="8953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En 2023 el PIB creció un 2,4%</a:t>
            </a:r>
          </a:p>
        </p:txBody>
      </p:sp>
    </p:spTree>
    <p:extLst>
      <p:ext uri="{BB962C8B-B14F-4D97-AF65-F5344CB8AC3E}">
        <p14:creationId xmlns:p14="http://schemas.microsoft.com/office/powerpoint/2010/main" val="406607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458200" cy="6400800"/>
          </a:xfrm>
        </p:spPr>
        <p:txBody>
          <a:bodyPr/>
          <a:lstStyle/>
          <a:p>
            <a:pPr algn="ctr">
              <a:spcBef>
                <a:spcPts val="600"/>
              </a:spcBef>
              <a:buFont typeface="Monotype Sorts" pitchFamily="2" charset="2"/>
              <a:buNone/>
            </a:pPr>
            <a:r>
              <a:rPr lang="es-ES" altLang="es-ES"/>
              <a:t> 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0" y="1328718"/>
            <a:ext cx="7267580" cy="51211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173385"/>
            <a:ext cx="64960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4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458200" cy="6400800"/>
          </a:xfrm>
        </p:spPr>
        <p:txBody>
          <a:bodyPr/>
          <a:lstStyle/>
          <a:p>
            <a:pPr algn="ctr">
              <a:spcBef>
                <a:spcPts val="600"/>
              </a:spcBef>
              <a:buFont typeface="Monotype Sorts" pitchFamily="2" charset="2"/>
              <a:buNone/>
            </a:pPr>
            <a:r>
              <a:rPr lang="es-ES" altLang="es-ES"/>
              <a:t> </a:t>
            </a: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548680"/>
            <a:ext cx="68199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8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458200" cy="6400800"/>
          </a:xfrm>
        </p:spPr>
        <p:txBody>
          <a:bodyPr/>
          <a:lstStyle/>
          <a:p>
            <a:pPr algn="ctr">
              <a:spcBef>
                <a:spcPts val="600"/>
              </a:spcBef>
              <a:buFont typeface="Monotype Sorts" pitchFamily="2" charset="2"/>
              <a:buNone/>
            </a:pPr>
            <a:r>
              <a:rPr lang="es-ES" altLang="es-ES"/>
              <a:t> 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034" y="692696"/>
            <a:ext cx="6662326" cy="532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1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458200" cy="6400800"/>
          </a:xfrm>
        </p:spPr>
        <p:txBody>
          <a:bodyPr/>
          <a:lstStyle/>
          <a:p>
            <a:pPr algn="ctr">
              <a:spcBef>
                <a:spcPts val="600"/>
              </a:spcBef>
              <a:buFont typeface="Monotype Sorts" pitchFamily="2" charset="2"/>
              <a:buNone/>
            </a:pPr>
            <a:r>
              <a:rPr lang="es-ES" altLang="es-ES"/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228600"/>
            <a:ext cx="7334250" cy="990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438274"/>
            <a:ext cx="5663902" cy="451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2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458200" cy="6400800"/>
          </a:xfrm>
        </p:spPr>
        <p:txBody>
          <a:bodyPr/>
          <a:lstStyle/>
          <a:p>
            <a:pPr algn="ctr">
              <a:spcBef>
                <a:spcPts val="600"/>
              </a:spcBef>
              <a:buFont typeface="Monotype Sorts" pitchFamily="2" charset="2"/>
              <a:buNone/>
            </a:pPr>
            <a:r>
              <a:rPr lang="es-ES" altLang="es-ES"/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71" y="398740"/>
            <a:ext cx="7542857" cy="8095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590" y="1398813"/>
            <a:ext cx="6506819" cy="44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2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458200" cy="6400800"/>
          </a:xfrm>
        </p:spPr>
        <p:txBody>
          <a:bodyPr/>
          <a:lstStyle/>
          <a:p>
            <a:pPr algn="ctr">
              <a:spcBef>
                <a:spcPts val="600"/>
              </a:spcBef>
              <a:buFont typeface="Monotype Sorts" pitchFamily="2" charset="2"/>
              <a:buNone/>
            </a:pPr>
            <a:r>
              <a:rPr lang="es-ES" altLang="es-ES"/>
              <a:t> 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88" y="548680"/>
            <a:ext cx="795426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19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80" y="753598"/>
            <a:ext cx="8191876" cy="533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90553"/>
            <a:ext cx="7128792" cy="589816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259632" y="2780928"/>
            <a:ext cx="18722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La pensión media en Alemania en 2023 fue de 1.384 euros brutos al mes con 35 años de cotización</a:t>
            </a:r>
          </a:p>
        </p:txBody>
      </p:sp>
    </p:spTree>
    <p:extLst>
      <p:ext uri="{BB962C8B-B14F-4D97-AF65-F5344CB8AC3E}">
        <p14:creationId xmlns:p14="http://schemas.microsoft.com/office/powerpoint/2010/main" val="99693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92696"/>
            <a:ext cx="8540507" cy="51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02" y="908720"/>
            <a:ext cx="853219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512" y="548680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La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demanda nacional contribuyó con 2,1 </a:t>
            </a:r>
            <a:r>
              <a:rPr lang="es-ES" dirty="0"/>
              <a:t>puntos al crecimiento interanual del PIB. Por su parte, la </a:t>
            </a:r>
            <a:r>
              <a:rPr lang="es-ES" b="1" u="sng" dirty="0"/>
              <a:t>demanda externa aportó 0,0 puntos.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DI= C+I+GP.</a:t>
            </a:r>
          </a:p>
          <a:p>
            <a:pPr algn="just"/>
            <a:r>
              <a:rPr lang="es-ES" dirty="0"/>
              <a:t>DE= (X-M)</a:t>
            </a:r>
          </a:p>
          <a:p>
            <a:pPr algn="just"/>
            <a:r>
              <a:rPr lang="es-ES" dirty="0"/>
              <a:t>El </a:t>
            </a:r>
            <a:r>
              <a:rPr lang="es-ES" b="1" i="1" dirty="0">
                <a:solidFill>
                  <a:srgbClr val="0070C0"/>
                </a:solidFill>
              </a:rPr>
              <a:t>gasto en consumo final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dirty="0"/>
              <a:t>al crecer </a:t>
            </a:r>
            <a:r>
              <a:rPr lang="es-ES" b="1" u="sng" dirty="0"/>
              <a:t>un 2,9% interanual</a:t>
            </a:r>
            <a:r>
              <a:rPr lang="es-ES" dirty="0"/>
              <a:t>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dirty="0"/>
              <a:t>El de los </a:t>
            </a:r>
            <a:r>
              <a:rPr lang="es-ES" b="1" u="sng" dirty="0"/>
              <a:t>hogares aumentó un 2,3%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dirty="0"/>
              <a:t>El</a:t>
            </a:r>
            <a:r>
              <a:rPr lang="es-ES" b="1" dirty="0"/>
              <a:t> </a:t>
            </a:r>
            <a:r>
              <a:rPr lang="es-ES" dirty="0"/>
              <a:t>de las </a:t>
            </a:r>
            <a:r>
              <a:rPr lang="es-ES" b="1" i="1" u="sng" dirty="0"/>
              <a:t>Administraciones Públicas</a:t>
            </a:r>
            <a:r>
              <a:rPr lang="es-ES" b="1" u="sng" dirty="0"/>
              <a:t> se incrementó un 4,4%</a:t>
            </a:r>
            <a:r>
              <a:rPr lang="es-ES" dirty="0"/>
              <a:t>,. </a:t>
            </a:r>
          </a:p>
          <a:p>
            <a:pPr algn="just"/>
            <a:r>
              <a:rPr lang="es-ES" dirty="0"/>
              <a:t>La </a:t>
            </a:r>
            <a:r>
              <a:rPr lang="es-ES" b="1" i="1" dirty="0">
                <a:solidFill>
                  <a:srgbClr val="0070C0"/>
                </a:solidFill>
              </a:rPr>
              <a:t>formación bruta de capital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dirty="0"/>
              <a:t>registró una variación del -0,4%, </a:t>
            </a:r>
          </a:p>
          <a:p>
            <a:pPr algn="just"/>
            <a:r>
              <a:rPr lang="es-ES" dirty="0"/>
              <a:t>Las </a:t>
            </a:r>
            <a:r>
              <a:rPr lang="es-ES" b="1" i="1" u="sng" dirty="0">
                <a:solidFill>
                  <a:srgbClr val="0070C0"/>
                </a:solidFill>
              </a:rPr>
              <a:t>exportaciones de bienes y servicios </a:t>
            </a:r>
            <a:r>
              <a:rPr lang="es-ES" dirty="0"/>
              <a:t>presentaron una tasa </a:t>
            </a:r>
            <a:r>
              <a:rPr lang="es-ES" b="1" u="sng" dirty="0"/>
              <a:t>interanual del 1,2%, </a:t>
            </a:r>
            <a:endParaRPr lang="es-ES" dirty="0"/>
          </a:p>
          <a:p>
            <a:pPr algn="just"/>
            <a:r>
              <a:rPr lang="es-ES" dirty="0"/>
              <a:t> Por su parte, </a:t>
            </a:r>
            <a:r>
              <a:rPr lang="es-ES" b="1" dirty="0">
                <a:solidFill>
                  <a:srgbClr val="0070C0"/>
                </a:solidFill>
              </a:rPr>
              <a:t>las importaciones </a:t>
            </a:r>
            <a:r>
              <a:rPr lang="es-ES" dirty="0"/>
              <a:t>se presentan una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tasa interanual del 1,7%,</a:t>
            </a:r>
            <a:endParaRPr lang="es-ES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31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92" y="764704"/>
            <a:ext cx="8525238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1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458200" cy="6400800"/>
          </a:xfrm>
        </p:spPr>
        <p:txBody>
          <a:bodyPr/>
          <a:lstStyle/>
          <a:p>
            <a:pPr algn="ctr">
              <a:spcBef>
                <a:spcPts val="600"/>
              </a:spcBef>
              <a:buFont typeface="Monotype Sorts" pitchFamily="2" charset="2"/>
              <a:buNone/>
            </a:pPr>
            <a:r>
              <a:rPr lang="es-ES" altLang="es-ES"/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3" y="1340769"/>
            <a:ext cx="670165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s-ES_tradnl" altLang="es-ES"/>
              <a:t>LA POBLACIÓN</a:t>
            </a:r>
          </a:p>
        </p:txBody>
      </p:sp>
      <p:pic>
        <p:nvPicPr>
          <p:cNvPr id="65539" name="Picture 7" descr="C:\Documents and Settings\Propietario\Mis documentos\Mis imágenes\1240514831_g_3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4062413" cy="6019800"/>
          </a:xfr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060848"/>
            <a:ext cx="4824536" cy="323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6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s-ES_tradnl" altLang="es-ES"/>
              <a:t>LA POBLACIÓN</a:t>
            </a:r>
          </a:p>
        </p:txBody>
      </p:sp>
      <p:graphicFrame>
        <p:nvGraphicFramePr>
          <p:cNvPr id="2" name="1 Diagrama"/>
          <p:cNvGraphicFramePr/>
          <p:nvPr/>
        </p:nvGraphicFramePr>
        <p:xfrm>
          <a:off x="0" y="692696"/>
          <a:ext cx="4139952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5936" y="980728"/>
            <a:ext cx="4611276" cy="431270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95936" y="5512160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paro subió en 117.000 personas, hasta 2.977.900. La tasa de paro fue del 12,29%. Primer trimestre de 2024</a:t>
            </a:r>
          </a:p>
        </p:txBody>
      </p:sp>
    </p:spTree>
    <p:extLst>
      <p:ext uri="{BB962C8B-B14F-4D97-AF65-F5344CB8AC3E}">
        <p14:creationId xmlns:p14="http://schemas.microsoft.com/office/powerpoint/2010/main" val="39644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1371421"/>
            <a:ext cx="7773074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3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458200" cy="6400800"/>
          </a:xfrm>
        </p:spPr>
        <p:txBody>
          <a:bodyPr/>
          <a:lstStyle/>
          <a:p>
            <a:pPr algn="ctr">
              <a:spcBef>
                <a:spcPts val="600"/>
              </a:spcBef>
              <a:buFont typeface="Monotype Sorts" pitchFamily="2" charset="2"/>
              <a:buNone/>
            </a:pPr>
            <a:r>
              <a:rPr lang="es-ES" altLang="es-ES"/>
              <a:t> 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1876425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/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290763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/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685800" y="0"/>
            <a:ext cx="7772400" cy="9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4400" i="1">
              <a:solidFill>
                <a:schemeClr val="tx2"/>
              </a:solidFill>
            </a:endParaRPr>
          </a:p>
        </p:txBody>
      </p:sp>
      <p:sp>
        <p:nvSpPr>
          <p:cNvPr id="51207" name="Rectangle 8"/>
          <p:cNvSpPr>
            <a:spLocks noChangeArrowheads="1"/>
          </p:cNvSpPr>
          <p:nvPr/>
        </p:nvSpPr>
        <p:spPr bwMode="auto">
          <a:xfrm>
            <a:off x="457200" y="228600"/>
            <a:ext cx="8458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600"/>
              </a:spcBef>
              <a:buFont typeface="Monotype Sorts" pitchFamily="2" charset="2"/>
              <a:buNone/>
            </a:pPr>
            <a:r>
              <a:rPr lang="es-ES" altLang="es-ES"/>
              <a:t>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259632" y="4524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Déficit público español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42" y="819686"/>
            <a:ext cx="7999198" cy="584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458200" cy="6400800"/>
          </a:xfrm>
        </p:spPr>
        <p:txBody>
          <a:bodyPr/>
          <a:lstStyle/>
          <a:p>
            <a:pPr algn="ctr">
              <a:spcBef>
                <a:spcPts val="600"/>
              </a:spcBef>
              <a:buFont typeface="Monotype Sorts" pitchFamily="2" charset="2"/>
              <a:buNone/>
            </a:pPr>
            <a:r>
              <a:rPr lang="es-ES" altLang="es-ES"/>
              <a:t> 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1876425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/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290763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/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685800" y="0"/>
            <a:ext cx="7772400" cy="9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4400" i="1">
              <a:solidFill>
                <a:schemeClr val="tx2"/>
              </a:solidFill>
            </a:endParaRPr>
          </a:p>
        </p:txBody>
      </p:sp>
      <p:sp>
        <p:nvSpPr>
          <p:cNvPr id="51207" name="Rectangle 8"/>
          <p:cNvSpPr>
            <a:spLocks noChangeArrowheads="1"/>
          </p:cNvSpPr>
          <p:nvPr/>
        </p:nvSpPr>
        <p:spPr bwMode="auto">
          <a:xfrm>
            <a:off x="457200" y="228600"/>
            <a:ext cx="8458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600"/>
              </a:spcBef>
              <a:buFont typeface="Monotype Sorts" pitchFamily="2" charset="2"/>
              <a:buNone/>
            </a:pPr>
            <a:r>
              <a:rPr lang="es-ES" altLang="es-ES"/>
              <a:t>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259632" y="4524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Déficit público español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823912"/>
            <a:ext cx="713422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8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458200" cy="6400800"/>
          </a:xfrm>
        </p:spPr>
        <p:txBody>
          <a:bodyPr/>
          <a:lstStyle/>
          <a:p>
            <a:pPr marL="457200" lvl="1" indent="0">
              <a:spcBef>
                <a:spcPts val="600"/>
              </a:spcBef>
              <a:buNone/>
            </a:pPr>
            <a:endParaRPr lang="es-ES" altLang="es-ES" sz="2400" dirty="0"/>
          </a:p>
          <a:p>
            <a:pPr algn="just">
              <a:spcBef>
                <a:spcPts val="600"/>
              </a:spcBef>
            </a:pPr>
            <a:endParaRPr lang="es-ES" altLang="es-ES" dirty="0"/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2271713" y="1971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/>
          </a:p>
        </p:txBody>
      </p:sp>
      <p:sp>
        <p:nvSpPr>
          <p:cNvPr id="2" name="1 CuadroTexto"/>
          <p:cNvSpPr txBox="1"/>
          <p:nvPr/>
        </p:nvSpPr>
        <p:spPr>
          <a:xfrm>
            <a:off x="2123728" y="260648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Evolución de la deuda Pública Española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7584" y="788253"/>
            <a:ext cx="127316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3972"/>
            <a:ext cx="8363274" cy="554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2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72" y="824694"/>
            <a:ext cx="7854256" cy="52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27" y="692696"/>
            <a:ext cx="814376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2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62" y="908720"/>
            <a:ext cx="821341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9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2" y="1124744"/>
            <a:ext cx="899483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86" y="1329000"/>
            <a:ext cx="8771428" cy="4200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835696" y="62068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Productos y servicios que exporta España</a:t>
            </a:r>
          </a:p>
        </p:txBody>
      </p:sp>
    </p:spTree>
    <p:extLst>
      <p:ext uri="{BB962C8B-B14F-4D97-AF65-F5344CB8AC3E}">
        <p14:creationId xmlns:p14="http://schemas.microsoft.com/office/powerpoint/2010/main" val="229763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7544" y="476672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Desde la óptica de la </a:t>
            </a:r>
            <a:r>
              <a:rPr lang="es-ES" b="1" dirty="0">
                <a:solidFill>
                  <a:srgbClr val="0070C0"/>
                </a:solidFill>
              </a:rPr>
              <a:t>oferta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el valor añadido bruto de las ramas </a:t>
            </a:r>
            <a:r>
              <a:rPr lang="es-ES" b="1" u="sng" dirty="0"/>
              <a:t>industriales aumentó un 1,9%, </a:t>
            </a:r>
            <a:endParaRPr lang="es-ES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dirty="0"/>
              <a:t>la </a:t>
            </a:r>
            <a:r>
              <a:rPr lang="es-ES" b="1" u="sng" dirty="0"/>
              <a:t>industria manufacturera se incrementó un 3,0%</a:t>
            </a:r>
            <a:r>
              <a:rPr lang="es-ES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El valor añadido bruto de la </a:t>
            </a:r>
            <a:r>
              <a:rPr lang="es-ES" b="1" u="sng" dirty="0"/>
              <a:t>Construcción creció un 1,1</a:t>
            </a:r>
            <a:r>
              <a:rPr lang="es-ES" dirty="0"/>
              <a:t>%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mientras que los </a:t>
            </a:r>
            <a:r>
              <a:rPr lang="es-ES" b="1" u="sng" dirty="0"/>
              <a:t>Servicios lo hicieron en un 2,4% </a:t>
            </a: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las </a:t>
            </a:r>
            <a:r>
              <a:rPr lang="es-ES" b="1" u="sng" dirty="0"/>
              <a:t>ramas primarias en un 0,3%.</a:t>
            </a:r>
          </a:p>
          <a:p>
            <a:pPr algn="just"/>
            <a:endParaRPr lang="es-ES" b="1" u="sng" dirty="0"/>
          </a:p>
          <a:p>
            <a:pPr algn="just"/>
            <a:r>
              <a:rPr lang="es-ES" dirty="0"/>
              <a:t>Desde la óptica de las </a:t>
            </a:r>
            <a:r>
              <a:rPr lang="es-ES" b="1" dirty="0">
                <a:solidFill>
                  <a:srgbClr val="0070C0"/>
                </a:solidFill>
              </a:rPr>
              <a:t>rentas: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FFFFFF"/>
                </a:solidFill>
              </a:rPr>
              <a:t>la remuneración de los asalariados creció un 8,4% en tasa interanual</a:t>
            </a:r>
            <a:endParaRPr lang="es-ES" b="1" dirty="0">
              <a:solidFill>
                <a:srgbClr val="FFFFFF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FFFFFF"/>
                </a:solidFill>
              </a:rPr>
              <a:t>aumentos del 3,8% del número de puestos equivalentes a tiempo completo de asalariados </a:t>
            </a:r>
            <a:endParaRPr lang="es-ES" b="1" dirty="0">
              <a:solidFill>
                <a:srgbClr val="FFFFFF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FFFFFF"/>
                </a:solidFill>
              </a:rPr>
              <a:t>4,4% de la remuneración media por puesto equivalente a tiempo completo de asalariados</a:t>
            </a:r>
            <a:r>
              <a:rPr lang="es-ES" b="1" dirty="0">
                <a:solidFill>
                  <a:srgbClr val="FFFFFF"/>
                </a:solidFill>
              </a:rPr>
              <a:t>. </a:t>
            </a:r>
            <a:endParaRPr lang="es-ES" b="1" u="sng" dirty="0"/>
          </a:p>
        </p:txBody>
      </p:sp>
    </p:spTree>
    <p:extLst>
      <p:ext uri="{BB962C8B-B14F-4D97-AF65-F5344CB8AC3E}">
        <p14:creationId xmlns:p14="http://schemas.microsoft.com/office/powerpoint/2010/main" val="348443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7544" y="476672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FFFFF"/>
                </a:solidFill>
              </a:rPr>
              <a:t>Por su parte, el </a:t>
            </a:r>
            <a:r>
              <a:rPr lang="es-ES" b="1" dirty="0">
                <a:solidFill>
                  <a:srgbClr val="0070C0"/>
                </a:solidFill>
              </a:rPr>
              <a:t>excedente de explotación bruto </a:t>
            </a:r>
            <a:r>
              <a:rPr lang="es-ES" b="1" dirty="0">
                <a:solidFill>
                  <a:srgbClr val="FFFFFF"/>
                </a:solidFill>
              </a:rPr>
              <a:t>/ renta mixta bruta se incrementó un 2,6% interanual.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70C0"/>
                </a:solidFill>
              </a:rPr>
              <a:t>impuestos sobre la producción y las importaciones </a:t>
            </a:r>
            <a:r>
              <a:rPr lang="es-ES" b="1" dirty="0">
                <a:solidFill>
                  <a:srgbClr val="FFFFFF"/>
                </a:solidFill>
              </a:rPr>
              <a:t>netos de subvenciones registró des 24,7%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b="1" dirty="0">
              <a:solidFill>
                <a:srgbClr val="FFFFFF"/>
              </a:solidFill>
            </a:endParaRPr>
          </a:p>
          <a:p>
            <a:pPr algn="just"/>
            <a:r>
              <a:rPr lang="es-ES" b="1" dirty="0">
                <a:solidFill>
                  <a:srgbClr val="FFFFFF"/>
                </a:solidFill>
              </a:rPr>
              <a:t>Empleo y productividad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FFFFFF"/>
                </a:solidFill>
              </a:rPr>
              <a:t>El </a:t>
            </a:r>
            <a:r>
              <a:rPr lang="es-ES" b="1" dirty="0">
                <a:solidFill>
                  <a:srgbClr val="0070C0"/>
                </a:solidFill>
              </a:rPr>
              <a:t>número de horas efectivamente </a:t>
            </a:r>
            <a:r>
              <a:rPr lang="es-ES" dirty="0">
                <a:solidFill>
                  <a:srgbClr val="FFFFFF"/>
                </a:solidFill>
              </a:rPr>
              <a:t>trabajadas aumentó un 1,3% interanual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FFFFF"/>
                </a:solidFill>
              </a:rPr>
              <a:t>Los </a:t>
            </a:r>
            <a:r>
              <a:rPr lang="es-ES" b="1" dirty="0">
                <a:solidFill>
                  <a:srgbClr val="0070C0"/>
                </a:solidFill>
              </a:rPr>
              <a:t>puestos de trabajo equivalentes </a:t>
            </a:r>
            <a:r>
              <a:rPr lang="es-ES" b="1" dirty="0">
                <a:solidFill>
                  <a:srgbClr val="FFFFFF"/>
                </a:solidFill>
              </a:rPr>
              <a:t>a tiempo completo se incrementaron un 3,4% en tasa interanual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FFFFF"/>
                </a:solidFill>
              </a:rPr>
              <a:t>la </a:t>
            </a:r>
            <a:r>
              <a:rPr lang="es-ES" b="1" dirty="0">
                <a:solidFill>
                  <a:srgbClr val="0070C0"/>
                </a:solidFill>
              </a:rPr>
              <a:t>productividad</a:t>
            </a:r>
            <a:r>
              <a:rPr lang="es-ES" b="1" dirty="0">
                <a:solidFill>
                  <a:srgbClr val="FFFFFF"/>
                </a:solidFill>
              </a:rPr>
              <a:t> </a:t>
            </a:r>
            <a:r>
              <a:rPr lang="es-ES" dirty="0">
                <a:solidFill>
                  <a:srgbClr val="FFFFFF"/>
                </a:solidFill>
              </a:rPr>
              <a:t>por puesto de trabajo equivalente a tiempo completo registró este trimestre </a:t>
            </a:r>
            <a:r>
              <a:rPr lang="es-ES" b="1" dirty="0">
                <a:solidFill>
                  <a:srgbClr val="FFFFFF"/>
                </a:solidFill>
              </a:rPr>
              <a:t>una tasa interanual del -0,9%, y la productividad por hora efectivamente trabajada, del 1,1%. </a:t>
            </a:r>
            <a:endParaRPr lang="es-ES" b="1" u="sng" dirty="0"/>
          </a:p>
        </p:txBody>
      </p:sp>
    </p:spTree>
    <p:extLst>
      <p:ext uri="{BB962C8B-B14F-4D97-AF65-F5344CB8AC3E}">
        <p14:creationId xmlns:p14="http://schemas.microsoft.com/office/powerpoint/2010/main" val="183600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2538" y="609600"/>
            <a:ext cx="7772400" cy="381000"/>
          </a:xfrm>
        </p:spPr>
        <p:txBody>
          <a:bodyPr/>
          <a:lstStyle/>
          <a:p>
            <a:r>
              <a:rPr lang="es-ES_tradnl" altLang="es-ES"/>
              <a:t>Productividad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50" y="1412776"/>
            <a:ext cx="869635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2538" y="609600"/>
            <a:ext cx="7772400" cy="381000"/>
          </a:xfrm>
        </p:spPr>
        <p:txBody>
          <a:bodyPr/>
          <a:lstStyle/>
          <a:p>
            <a:r>
              <a:rPr lang="es-ES_tradnl" altLang="es-ES"/>
              <a:t>Productividad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48047"/>
            <a:ext cx="8592104" cy="462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1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BANICOS">
  <a:themeElements>
    <a:clrScheme name="ABANICOS 1">
      <a:dk1>
        <a:srgbClr val="5F5F5F"/>
      </a:dk1>
      <a:lt1>
        <a:srgbClr val="FFFFCC"/>
      </a:lt1>
      <a:dk2>
        <a:srgbClr val="000000"/>
      </a:dk2>
      <a:lt2>
        <a:srgbClr val="FFCC00"/>
      </a:lt2>
      <a:accent1>
        <a:srgbClr val="FF7C80"/>
      </a:accent1>
      <a:accent2>
        <a:srgbClr val="990099"/>
      </a:accent2>
      <a:accent3>
        <a:srgbClr val="AAAAAA"/>
      </a:accent3>
      <a:accent4>
        <a:srgbClr val="DADAAE"/>
      </a:accent4>
      <a:accent5>
        <a:srgbClr val="FFBFC0"/>
      </a:accent5>
      <a:accent6>
        <a:srgbClr val="8A008A"/>
      </a:accent6>
      <a:hlink>
        <a:srgbClr val="FF3399"/>
      </a:hlink>
      <a:folHlink>
        <a:srgbClr val="9933FF"/>
      </a:folHlink>
    </a:clrScheme>
    <a:fontScheme name="ABANICO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BANICOS 1">
        <a:dk1>
          <a:srgbClr val="5F5F5F"/>
        </a:dk1>
        <a:lt1>
          <a:srgbClr val="FFFFCC"/>
        </a:lt1>
        <a:dk2>
          <a:srgbClr val="000000"/>
        </a:dk2>
        <a:lt2>
          <a:srgbClr val="FFCC00"/>
        </a:lt2>
        <a:accent1>
          <a:srgbClr val="FF7C80"/>
        </a:accent1>
        <a:accent2>
          <a:srgbClr val="990099"/>
        </a:accent2>
        <a:accent3>
          <a:srgbClr val="AAAAAA"/>
        </a:accent3>
        <a:accent4>
          <a:srgbClr val="DADAAE"/>
        </a:accent4>
        <a:accent5>
          <a:srgbClr val="FFBFC0"/>
        </a:accent5>
        <a:accent6>
          <a:srgbClr val="8A008A"/>
        </a:accent6>
        <a:hlink>
          <a:srgbClr val="FF3399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NICOS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0000CC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E7"/>
        </a:accent6>
        <a:hlink>
          <a:srgbClr val="00008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NICO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NICOS 4">
        <a:dk1>
          <a:srgbClr val="000000"/>
        </a:dk1>
        <a:lt1>
          <a:srgbClr val="FFFFFF"/>
        </a:lt1>
        <a:dk2>
          <a:srgbClr val="006633"/>
        </a:dk2>
        <a:lt2>
          <a:srgbClr val="969696"/>
        </a:lt2>
        <a:accent1>
          <a:srgbClr val="0099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E7E7"/>
        </a:accent6>
        <a:hlink>
          <a:srgbClr val="00330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NICOS 5">
        <a:dk1>
          <a:srgbClr val="000000"/>
        </a:dk1>
        <a:lt1>
          <a:srgbClr val="FFFFCC"/>
        </a:lt1>
        <a:dk2>
          <a:srgbClr val="CC0000"/>
        </a:dk2>
        <a:lt2>
          <a:srgbClr val="808000"/>
        </a:lt2>
        <a:accent1>
          <a:srgbClr val="CC99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E2CAAA"/>
        </a:accent5>
        <a:accent6>
          <a:srgbClr val="730000"/>
        </a:accent6>
        <a:hlink>
          <a:srgbClr val="FF6633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NICOS 6">
        <a:dk1>
          <a:srgbClr val="000000"/>
        </a:dk1>
        <a:lt1>
          <a:srgbClr val="FFFFFF"/>
        </a:lt1>
        <a:dk2>
          <a:srgbClr val="336699"/>
        </a:dk2>
        <a:lt2>
          <a:srgbClr val="969696"/>
        </a:lt2>
        <a:accent1>
          <a:srgbClr val="99FFCC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CAFFE2"/>
        </a:accent5>
        <a:accent6>
          <a:srgbClr val="5CB9E7"/>
        </a:accent6>
        <a:hlink>
          <a:srgbClr val="CCCCFF"/>
        </a:hlink>
        <a:folHlink>
          <a:srgbClr val="99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NICOS 7">
        <a:dk1>
          <a:srgbClr val="49764A"/>
        </a:dk1>
        <a:lt1>
          <a:srgbClr val="CCFFCC"/>
        </a:lt1>
        <a:dk2>
          <a:srgbClr val="001800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BAA"/>
        </a:accent3>
        <a:accent4>
          <a:srgbClr val="AEDAAE"/>
        </a:accent4>
        <a:accent5>
          <a:srgbClr val="B8E2FF"/>
        </a:accent5>
        <a:accent6>
          <a:srgbClr val="00E7E7"/>
        </a:accent6>
        <a:hlink>
          <a:srgbClr val="009999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NICOS 8">
        <a:dk1>
          <a:srgbClr val="A05F8B"/>
        </a:dk1>
        <a:lt1>
          <a:srgbClr val="FFE4FF"/>
        </a:lt1>
        <a:dk2>
          <a:srgbClr val="280028"/>
        </a:dk2>
        <a:lt2>
          <a:srgbClr val="FFFFFF"/>
        </a:lt2>
        <a:accent1>
          <a:srgbClr val="FF33CC"/>
        </a:accent1>
        <a:accent2>
          <a:srgbClr val="CC0099"/>
        </a:accent2>
        <a:accent3>
          <a:srgbClr val="ACAAAC"/>
        </a:accent3>
        <a:accent4>
          <a:srgbClr val="DAC3DA"/>
        </a:accent4>
        <a:accent5>
          <a:srgbClr val="FFADE2"/>
        </a:accent5>
        <a:accent6>
          <a:srgbClr val="B9008A"/>
        </a:accent6>
        <a:hlink>
          <a:srgbClr val="99009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NICOS 9">
        <a:dk1>
          <a:srgbClr val="4D4D93"/>
        </a:dk1>
        <a:lt1>
          <a:srgbClr val="CCECFF"/>
        </a:lt1>
        <a:dk2>
          <a:srgbClr val="00003E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AAF"/>
        </a:accent3>
        <a:accent4>
          <a:srgbClr val="AEC9DA"/>
        </a:accent4>
        <a:accent5>
          <a:srgbClr val="B8E2FF"/>
        </a:accent5>
        <a:accent6>
          <a:srgbClr val="00E7E7"/>
        </a:accent6>
        <a:hlink>
          <a:srgbClr val="6699FF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BANICOS">
  <a:themeElements>
    <a:clrScheme name="ABANICOS 1">
      <a:dk1>
        <a:srgbClr val="5F5F5F"/>
      </a:dk1>
      <a:lt1>
        <a:srgbClr val="FFFFCC"/>
      </a:lt1>
      <a:dk2>
        <a:srgbClr val="000000"/>
      </a:dk2>
      <a:lt2>
        <a:srgbClr val="FFCC00"/>
      </a:lt2>
      <a:accent1>
        <a:srgbClr val="FF7C80"/>
      </a:accent1>
      <a:accent2>
        <a:srgbClr val="990099"/>
      </a:accent2>
      <a:accent3>
        <a:srgbClr val="AAAAAA"/>
      </a:accent3>
      <a:accent4>
        <a:srgbClr val="DADAAE"/>
      </a:accent4>
      <a:accent5>
        <a:srgbClr val="FFBFC0"/>
      </a:accent5>
      <a:accent6>
        <a:srgbClr val="8A008A"/>
      </a:accent6>
      <a:hlink>
        <a:srgbClr val="FF3399"/>
      </a:hlink>
      <a:folHlink>
        <a:srgbClr val="9933FF"/>
      </a:folHlink>
    </a:clrScheme>
    <a:fontScheme name="ABANICO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BANICOS 1">
        <a:dk1>
          <a:srgbClr val="5F5F5F"/>
        </a:dk1>
        <a:lt1>
          <a:srgbClr val="FFFFCC"/>
        </a:lt1>
        <a:dk2>
          <a:srgbClr val="000000"/>
        </a:dk2>
        <a:lt2>
          <a:srgbClr val="FFCC00"/>
        </a:lt2>
        <a:accent1>
          <a:srgbClr val="FF7C80"/>
        </a:accent1>
        <a:accent2>
          <a:srgbClr val="990099"/>
        </a:accent2>
        <a:accent3>
          <a:srgbClr val="AAAAAA"/>
        </a:accent3>
        <a:accent4>
          <a:srgbClr val="DADAAE"/>
        </a:accent4>
        <a:accent5>
          <a:srgbClr val="FFBFC0"/>
        </a:accent5>
        <a:accent6>
          <a:srgbClr val="8A008A"/>
        </a:accent6>
        <a:hlink>
          <a:srgbClr val="FF3399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NICOS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0000CC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E7"/>
        </a:accent6>
        <a:hlink>
          <a:srgbClr val="00008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NICO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NICOS 4">
        <a:dk1>
          <a:srgbClr val="000000"/>
        </a:dk1>
        <a:lt1>
          <a:srgbClr val="FFFFFF"/>
        </a:lt1>
        <a:dk2>
          <a:srgbClr val="006633"/>
        </a:dk2>
        <a:lt2>
          <a:srgbClr val="969696"/>
        </a:lt2>
        <a:accent1>
          <a:srgbClr val="0099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E7E7"/>
        </a:accent6>
        <a:hlink>
          <a:srgbClr val="00330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NICOS 5">
        <a:dk1>
          <a:srgbClr val="000000"/>
        </a:dk1>
        <a:lt1>
          <a:srgbClr val="FFFFCC"/>
        </a:lt1>
        <a:dk2>
          <a:srgbClr val="CC0000"/>
        </a:dk2>
        <a:lt2>
          <a:srgbClr val="808000"/>
        </a:lt2>
        <a:accent1>
          <a:srgbClr val="CC99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E2CAAA"/>
        </a:accent5>
        <a:accent6>
          <a:srgbClr val="730000"/>
        </a:accent6>
        <a:hlink>
          <a:srgbClr val="FF6633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NICOS 6">
        <a:dk1>
          <a:srgbClr val="000000"/>
        </a:dk1>
        <a:lt1>
          <a:srgbClr val="FFFFFF"/>
        </a:lt1>
        <a:dk2>
          <a:srgbClr val="336699"/>
        </a:dk2>
        <a:lt2>
          <a:srgbClr val="969696"/>
        </a:lt2>
        <a:accent1>
          <a:srgbClr val="99FFCC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CAFFE2"/>
        </a:accent5>
        <a:accent6>
          <a:srgbClr val="5CB9E7"/>
        </a:accent6>
        <a:hlink>
          <a:srgbClr val="CCCCFF"/>
        </a:hlink>
        <a:folHlink>
          <a:srgbClr val="99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NICOS 7">
        <a:dk1>
          <a:srgbClr val="49764A"/>
        </a:dk1>
        <a:lt1>
          <a:srgbClr val="CCFFCC"/>
        </a:lt1>
        <a:dk2>
          <a:srgbClr val="001800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BAA"/>
        </a:accent3>
        <a:accent4>
          <a:srgbClr val="AEDAAE"/>
        </a:accent4>
        <a:accent5>
          <a:srgbClr val="B8E2FF"/>
        </a:accent5>
        <a:accent6>
          <a:srgbClr val="00E7E7"/>
        </a:accent6>
        <a:hlink>
          <a:srgbClr val="009999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NICOS 8">
        <a:dk1>
          <a:srgbClr val="A05F8B"/>
        </a:dk1>
        <a:lt1>
          <a:srgbClr val="FFE4FF"/>
        </a:lt1>
        <a:dk2>
          <a:srgbClr val="280028"/>
        </a:dk2>
        <a:lt2>
          <a:srgbClr val="FFFFFF"/>
        </a:lt2>
        <a:accent1>
          <a:srgbClr val="FF33CC"/>
        </a:accent1>
        <a:accent2>
          <a:srgbClr val="CC0099"/>
        </a:accent2>
        <a:accent3>
          <a:srgbClr val="ACAAAC"/>
        </a:accent3>
        <a:accent4>
          <a:srgbClr val="DAC3DA"/>
        </a:accent4>
        <a:accent5>
          <a:srgbClr val="FFADE2"/>
        </a:accent5>
        <a:accent6>
          <a:srgbClr val="B9008A"/>
        </a:accent6>
        <a:hlink>
          <a:srgbClr val="99009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NICOS 9">
        <a:dk1>
          <a:srgbClr val="4D4D93"/>
        </a:dk1>
        <a:lt1>
          <a:srgbClr val="CCECFF"/>
        </a:lt1>
        <a:dk2>
          <a:srgbClr val="00003E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AAF"/>
        </a:accent3>
        <a:accent4>
          <a:srgbClr val="AEC9DA"/>
        </a:accent4>
        <a:accent5>
          <a:srgbClr val="B8E2FF"/>
        </a:accent5>
        <a:accent6>
          <a:srgbClr val="00E7E7"/>
        </a:accent6>
        <a:hlink>
          <a:srgbClr val="6699FF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BANICOS">
  <a:themeElements>
    <a:clrScheme name="ABANICOS 1">
      <a:dk1>
        <a:srgbClr val="5F5F5F"/>
      </a:dk1>
      <a:lt1>
        <a:srgbClr val="FFFFCC"/>
      </a:lt1>
      <a:dk2>
        <a:srgbClr val="000000"/>
      </a:dk2>
      <a:lt2>
        <a:srgbClr val="FFCC00"/>
      </a:lt2>
      <a:accent1>
        <a:srgbClr val="FF7C80"/>
      </a:accent1>
      <a:accent2>
        <a:srgbClr val="990099"/>
      </a:accent2>
      <a:accent3>
        <a:srgbClr val="AAAAAA"/>
      </a:accent3>
      <a:accent4>
        <a:srgbClr val="DADAAE"/>
      </a:accent4>
      <a:accent5>
        <a:srgbClr val="FFBFC0"/>
      </a:accent5>
      <a:accent6>
        <a:srgbClr val="8A008A"/>
      </a:accent6>
      <a:hlink>
        <a:srgbClr val="FF3399"/>
      </a:hlink>
      <a:folHlink>
        <a:srgbClr val="9933FF"/>
      </a:folHlink>
    </a:clrScheme>
    <a:fontScheme name="ABANICO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BANICOS 1">
        <a:dk1>
          <a:srgbClr val="5F5F5F"/>
        </a:dk1>
        <a:lt1>
          <a:srgbClr val="FFFFCC"/>
        </a:lt1>
        <a:dk2>
          <a:srgbClr val="000000"/>
        </a:dk2>
        <a:lt2>
          <a:srgbClr val="FFCC00"/>
        </a:lt2>
        <a:accent1>
          <a:srgbClr val="FF7C80"/>
        </a:accent1>
        <a:accent2>
          <a:srgbClr val="990099"/>
        </a:accent2>
        <a:accent3>
          <a:srgbClr val="AAAAAA"/>
        </a:accent3>
        <a:accent4>
          <a:srgbClr val="DADAAE"/>
        </a:accent4>
        <a:accent5>
          <a:srgbClr val="FFBFC0"/>
        </a:accent5>
        <a:accent6>
          <a:srgbClr val="8A008A"/>
        </a:accent6>
        <a:hlink>
          <a:srgbClr val="FF3399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NICOS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0000CC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E7"/>
        </a:accent6>
        <a:hlink>
          <a:srgbClr val="00008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NICO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NICOS 4">
        <a:dk1>
          <a:srgbClr val="000000"/>
        </a:dk1>
        <a:lt1>
          <a:srgbClr val="FFFFFF"/>
        </a:lt1>
        <a:dk2>
          <a:srgbClr val="006633"/>
        </a:dk2>
        <a:lt2>
          <a:srgbClr val="969696"/>
        </a:lt2>
        <a:accent1>
          <a:srgbClr val="0099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E7E7"/>
        </a:accent6>
        <a:hlink>
          <a:srgbClr val="00330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NICOS 5">
        <a:dk1>
          <a:srgbClr val="000000"/>
        </a:dk1>
        <a:lt1>
          <a:srgbClr val="FFFFCC"/>
        </a:lt1>
        <a:dk2>
          <a:srgbClr val="CC0000"/>
        </a:dk2>
        <a:lt2>
          <a:srgbClr val="808000"/>
        </a:lt2>
        <a:accent1>
          <a:srgbClr val="CC99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E2CAAA"/>
        </a:accent5>
        <a:accent6>
          <a:srgbClr val="730000"/>
        </a:accent6>
        <a:hlink>
          <a:srgbClr val="FF6633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NICOS 6">
        <a:dk1>
          <a:srgbClr val="000000"/>
        </a:dk1>
        <a:lt1>
          <a:srgbClr val="FFFFFF"/>
        </a:lt1>
        <a:dk2>
          <a:srgbClr val="336699"/>
        </a:dk2>
        <a:lt2>
          <a:srgbClr val="969696"/>
        </a:lt2>
        <a:accent1>
          <a:srgbClr val="99FFCC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CAFFE2"/>
        </a:accent5>
        <a:accent6>
          <a:srgbClr val="5CB9E7"/>
        </a:accent6>
        <a:hlink>
          <a:srgbClr val="CCCCFF"/>
        </a:hlink>
        <a:folHlink>
          <a:srgbClr val="99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NICOS 7">
        <a:dk1>
          <a:srgbClr val="49764A"/>
        </a:dk1>
        <a:lt1>
          <a:srgbClr val="CCFFCC"/>
        </a:lt1>
        <a:dk2>
          <a:srgbClr val="001800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BAA"/>
        </a:accent3>
        <a:accent4>
          <a:srgbClr val="AEDAAE"/>
        </a:accent4>
        <a:accent5>
          <a:srgbClr val="B8E2FF"/>
        </a:accent5>
        <a:accent6>
          <a:srgbClr val="00E7E7"/>
        </a:accent6>
        <a:hlink>
          <a:srgbClr val="009999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NICOS 8">
        <a:dk1>
          <a:srgbClr val="A05F8B"/>
        </a:dk1>
        <a:lt1>
          <a:srgbClr val="FFE4FF"/>
        </a:lt1>
        <a:dk2>
          <a:srgbClr val="280028"/>
        </a:dk2>
        <a:lt2>
          <a:srgbClr val="FFFFFF"/>
        </a:lt2>
        <a:accent1>
          <a:srgbClr val="FF33CC"/>
        </a:accent1>
        <a:accent2>
          <a:srgbClr val="CC0099"/>
        </a:accent2>
        <a:accent3>
          <a:srgbClr val="ACAAAC"/>
        </a:accent3>
        <a:accent4>
          <a:srgbClr val="DAC3DA"/>
        </a:accent4>
        <a:accent5>
          <a:srgbClr val="FFADE2"/>
        </a:accent5>
        <a:accent6>
          <a:srgbClr val="B9008A"/>
        </a:accent6>
        <a:hlink>
          <a:srgbClr val="99009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NICOS 9">
        <a:dk1>
          <a:srgbClr val="4D4D93"/>
        </a:dk1>
        <a:lt1>
          <a:srgbClr val="CCECFF"/>
        </a:lt1>
        <a:dk2>
          <a:srgbClr val="00003E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AAF"/>
        </a:accent3>
        <a:accent4>
          <a:srgbClr val="AEC9DA"/>
        </a:accent4>
        <a:accent5>
          <a:srgbClr val="B8E2FF"/>
        </a:accent5>
        <a:accent6>
          <a:srgbClr val="00E7E7"/>
        </a:accent6>
        <a:hlink>
          <a:srgbClr val="6699FF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ABANICOS">
  <a:themeElements>
    <a:clrScheme name="ABANICOS 1">
      <a:dk1>
        <a:srgbClr val="5F5F5F"/>
      </a:dk1>
      <a:lt1>
        <a:srgbClr val="FFFFCC"/>
      </a:lt1>
      <a:dk2>
        <a:srgbClr val="000000"/>
      </a:dk2>
      <a:lt2>
        <a:srgbClr val="FFCC00"/>
      </a:lt2>
      <a:accent1>
        <a:srgbClr val="FF7C80"/>
      </a:accent1>
      <a:accent2>
        <a:srgbClr val="990099"/>
      </a:accent2>
      <a:accent3>
        <a:srgbClr val="AAAAAA"/>
      </a:accent3>
      <a:accent4>
        <a:srgbClr val="DADAAE"/>
      </a:accent4>
      <a:accent5>
        <a:srgbClr val="FFBFC0"/>
      </a:accent5>
      <a:accent6>
        <a:srgbClr val="8A008A"/>
      </a:accent6>
      <a:hlink>
        <a:srgbClr val="FF3399"/>
      </a:hlink>
      <a:folHlink>
        <a:srgbClr val="9933FF"/>
      </a:folHlink>
    </a:clrScheme>
    <a:fontScheme name="ABANICO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BANICOS 1">
        <a:dk1>
          <a:srgbClr val="5F5F5F"/>
        </a:dk1>
        <a:lt1>
          <a:srgbClr val="FFFFCC"/>
        </a:lt1>
        <a:dk2>
          <a:srgbClr val="000000"/>
        </a:dk2>
        <a:lt2>
          <a:srgbClr val="FFCC00"/>
        </a:lt2>
        <a:accent1>
          <a:srgbClr val="FF7C80"/>
        </a:accent1>
        <a:accent2>
          <a:srgbClr val="990099"/>
        </a:accent2>
        <a:accent3>
          <a:srgbClr val="AAAAAA"/>
        </a:accent3>
        <a:accent4>
          <a:srgbClr val="DADAAE"/>
        </a:accent4>
        <a:accent5>
          <a:srgbClr val="FFBFC0"/>
        </a:accent5>
        <a:accent6>
          <a:srgbClr val="8A008A"/>
        </a:accent6>
        <a:hlink>
          <a:srgbClr val="FF3399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NICOS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0000CC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E7"/>
        </a:accent6>
        <a:hlink>
          <a:srgbClr val="00008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NICO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NICOS 4">
        <a:dk1>
          <a:srgbClr val="000000"/>
        </a:dk1>
        <a:lt1>
          <a:srgbClr val="FFFFFF"/>
        </a:lt1>
        <a:dk2>
          <a:srgbClr val="006633"/>
        </a:dk2>
        <a:lt2>
          <a:srgbClr val="969696"/>
        </a:lt2>
        <a:accent1>
          <a:srgbClr val="0099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E7E7"/>
        </a:accent6>
        <a:hlink>
          <a:srgbClr val="00330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NICOS 5">
        <a:dk1>
          <a:srgbClr val="000000"/>
        </a:dk1>
        <a:lt1>
          <a:srgbClr val="FFFFCC"/>
        </a:lt1>
        <a:dk2>
          <a:srgbClr val="CC0000"/>
        </a:dk2>
        <a:lt2>
          <a:srgbClr val="808000"/>
        </a:lt2>
        <a:accent1>
          <a:srgbClr val="CC99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E2CAAA"/>
        </a:accent5>
        <a:accent6>
          <a:srgbClr val="730000"/>
        </a:accent6>
        <a:hlink>
          <a:srgbClr val="FF6633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NICOS 6">
        <a:dk1>
          <a:srgbClr val="000000"/>
        </a:dk1>
        <a:lt1>
          <a:srgbClr val="FFFFFF"/>
        </a:lt1>
        <a:dk2>
          <a:srgbClr val="336699"/>
        </a:dk2>
        <a:lt2>
          <a:srgbClr val="969696"/>
        </a:lt2>
        <a:accent1>
          <a:srgbClr val="99FFCC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CAFFE2"/>
        </a:accent5>
        <a:accent6>
          <a:srgbClr val="5CB9E7"/>
        </a:accent6>
        <a:hlink>
          <a:srgbClr val="CCCCFF"/>
        </a:hlink>
        <a:folHlink>
          <a:srgbClr val="99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NICOS 7">
        <a:dk1>
          <a:srgbClr val="49764A"/>
        </a:dk1>
        <a:lt1>
          <a:srgbClr val="CCFFCC"/>
        </a:lt1>
        <a:dk2>
          <a:srgbClr val="001800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BAA"/>
        </a:accent3>
        <a:accent4>
          <a:srgbClr val="AEDAAE"/>
        </a:accent4>
        <a:accent5>
          <a:srgbClr val="B8E2FF"/>
        </a:accent5>
        <a:accent6>
          <a:srgbClr val="00E7E7"/>
        </a:accent6>
        <a:hlink>
          <a:srgbClr val="009999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NICOS 8">
        <a:dk1>
          <a:srgbClr val="A05F8B"/>
        </a:dk1>
        <a:lt1>
          <a:srgbClr val="FFE4FF"/>
        </a:lt1>
        <a:dk2>
          <a:srgbClr val="280028"/>
        </a:dk2>
        <a:lt2>
          <a:srgbClr val="FFFFFF"/>
        </a:lt2>
        <a:accent1>
          <a:srgbClr val="FF33CC"/>
        </a:accent1>
        <a:accent2>
          <a:srgbClr val="CC0099"/>
        </a:accent2>
        <a:accent3>
          <a:srgbClr val="ACAAAC"/>
        </a:accent3>
        <a:accent4>
          <a:srgbClr val="DAC3DA"/>
        </a:accent4>
        <a:accent5>
          <a:srgbClr val="FFADE2"/>
        </a:accent5>
        <a:accent6>
          <a:srgbClr val="B9008A"/>
        </a:accent6>
        <a:hlink>
          <a:srgbClr val="99009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NICOS 9">
        <a:dk1>
          <a:srgbClr val="4D4D93"/>
        </a:dk1>
        <a:lt1>
          <a:srgbClr val="CCECFF"/>
        </a:lt1>
        <a:dk2>
          <a:srgbClr val="00003E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AAF"/>
        </a:accent3>
        <a:accent4>
          <a:srgbClr val="AEC9DA"/>
        </a:accent4>
        <a:accent5>
          <a:srgbClr val="B8E2FF"/>
        </a:accent5>
        <a:accent6>
          <a:srgbClr val="00E7E7"/>
        </a:accent6>
        <a:hlink>
          <a:srgbClr val="6699FF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ABANICOS">
  <a:themeElements>
    <a:clrScheme name="ABANICOS 1">
      <a:dk1>
        <a:srgbClr val="5F5F5F"/>
      </a:dk1>
      <a:lt1>
        <a:srgbClr val="FFFFCC"/>
      </a:lt1>
      <a:dk2>
        <a:srgbClr val="000000"/>
      </a:dk2>
      <a:lt2>
        <a:srgbClr val="FFCC00"/>
      </a:lt2>
      <a:accent1>
        <a:srgbClr val="FF7C80"/>
      </a:accent1>
      <a:accent2>
        <a:srgbClr val="990099"/>
      </a:accent2>
      <a:accent3>
        <a:srgbClr val="AAAAAA"/>
      </a:accent3>
      <a:accent4>
        <a:srgbClr val="DADAAE"/>
      </a:accent4>
      <a:accent5>
        <a:srgbClr val="FFBFC0"/>
      </a:accent5>
      <a:accent6>
        <a:srgbClr val="8A008A"/>
      </a:accent6>
      <a:hlink>
        <a:srgbClr val="FF3399"/>
      </a:hlink>
      <a:folHlink>
        <a:srgbClr val="9933FF"/>
      </a:folHlink>
    </a:clrScheme>
    <a:fontScheme name="ABANICO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BANICOS 1">
        <a:dk1>
          <a:srgbClr val="5F5F5F"/>
        </a:dk1>
        <a:lt1>
          <a:srgbClr val="FFFFCC"/>
        </a:lt1>
        <a:dk2>
          <a:srgbClr val="000000"/>
        </a:dk2>
        <a:lt2>
          <a:srgbClr val="FFCC00"/>
        </a:lt2>
        <a:accent1>
          <a:srgbClr val="FF7C80"/>
        </a:accent1>
        <a:accent2>
          <a:srgbClr val="990099"/>
        </a:accent2>
        <a:accent3>
          <a:srgbClr val="AAAAAA"/>
        </a:accent3>
        <a:accent4>
          <a:srgbClr val="DADAAE"/>
        </a:accent4>
        <a:accent5>
          <a:srgbClr val="FFBFC0"/>
        </a:accent5>
        <a:accent6>
          <a:srgbClr val="8A008A"/>
        </a:accent6>
        <a:hlink>
          <a:srgbClr val="FF3399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NICOS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0000CC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E7"/>
        </a:accent6>
        <a:hlink>
          <a:srgbClr val="00008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NICO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NICOS 4">
        <a:dk1>
          <a:srgbClr val="000000"/>
        </a:dk1>
        <a:lt1>
          <a:srgbClr val="FFFFFF"/>
        </a:lt1>
        <a:dk2>
          <a:srgbClr val="006633"/>
        </a:dk2>
        <a:lt2>
          <a:srgbClr val="969696"/>
        </a:lt2>
        <a:accent1>
          <a:srgbClr val="0099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E7E7"/>
        </a:accent6>
        <a:hlink>
          <a:srgbClr val="00330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NICOS 5">
        <a:dk1>
          <a:srgbClr val="000000"/>
        </a:dk1>
        <a:lt1>
          <a:srgbClr val="FFFFCC"/>
        </a:lt1>
        <a:dk2>
          <a:srgbClr val="CC0000"/>
        </a:dk2>
        <a:lt2>
          <a:srgbClr val="808000"/>
        </a:lt2>
        <a:accent1>
          <a:srgbClr val="CC99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E2CAAA"/>
        </a:accent5>
        <a:accent6>
          <a:srgbClr val="730000"/>
        </a:accent6>
        <a:hlink>
          <a:srgbClr val="FF6633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NICOS 6">
        <a:dk1>
          <a:srgbClr val="000000"/>
        </a:dk1>
        <a:lt1>
          <a:srgbClr val="FFFFFF"/>
        </a:lt1>
        <a:dk2>
          <a:srgbClr val="336699"/>
        </a:dk2>
        <a:lt2>
          <a:srgbClr val="969696"/>
        </a:lt2>
        <a:accent1>
          <a:srgbClr val="99FFCC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CAFFE2"/>
        </a:accent5>
        <a:accent6>
          <a:srgbClr val="5CB9E7"/>
        </a:accent6>
        <a:hlink>
          <a:srgbClr val="CCCCFF"/>
        </a:hlink>
        <a:folHlink>
          <a:srgbClr val="99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NICOS 7">
        <a:dk1>
          <a:srgbClr val="49764A"/>
        </a:dk1>
        <a:lt1>
          <a:srgbClr val="CCFFCC"/>
        </a:lt1>
        <a:dk2>
          <a:srgbClr val="001800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BAA"/>
        </a:accent3>
        <a:accent4>
          <a:srgbClr val="AEDAAE"/>
        </a:accent4>
        <a:accent5>
          <a:srgbClr val="B8E2FF"/>
        </a:accent5>
        <a:accent6>
          <a:srgbClr val="00E7E7"/>
        </a:accent6>
        <a:hlink>
          <a:srgbClr val="009999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NICOS 8">
        <a:dk1>
          <a:srgbClr val="A05F8B"/>
        </a:dk1>
        <a:lt1>
          <a:srgbClr val="FFE4FF"/>
        </a:lt1>
        <a:dk2>
          <a:srgbClr val="280028"/>
        </a:dk2>
        <a:lt2>
          <a:srgbClr val="FFFFFF"/>
        </a:lt2>
        <a:accent1>
          <a:srgbClr val="FF33CC"/>
        </a:accent1>
        <a:accent2>
          <a:srgbClr val="CC0099"/>
        </a:accent2>
        <a:accent3>
          <a:srgbClr val="ACAAAC"/>
        </a:accent3>
        <a:accent4>
          <a:srgbClr val="DAC3DA"/>
        </a:accent4>
        <a:accent5>
          <a:srgbClr val="FFADE2"/>
        </a:accent5>
        <a:accent6>
          <a:srgbClr val="B9008A"/>
        </a:accent6>
        <a:hlink>
          <a:srgbClr val="99009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NICOS 9">
        <a:dk1>
          <a:srgbClr val="4D4D93"/>
        </a:dk1>
        <a:lt1>
          <a:srgbClr val="CCECFF"/>
        </a:lt1>
        <a:dk2>
          <a:srgbClr val="00003E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AAF"/>
        </a:accent3>
        <a:accent4>
          <a:srgbClr val="AEC9DA"/>
        </a:accent4>
        <a:accent5>
          <a:srgbClr val="B8E2FF"/>
        </a:accent5>
        <a:accent6>
          <a:srgbClr val="00E7E7"/>
        </a:accent6>
        <a:hlink>
          <a:srgbClr val="6699FF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Office\Plantillas\Diseños de presentaciones\ABANICOS.POT</Template>
  <TotalTime>19470</TotalTime>
  <Words>582</Words>
  <Application>Microsoft Office PowerPoint</Application>
  <PresentationFormat>Presentación en pantalla (4:3)</PresentationFormat>
  <Paragraphs>67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40</vt:i4>
      </vt:variant>
    </vt:vector>
  </HeadingPairs>
  <TitlesOfParts>
    <vt:vector size="48" baseType="lpstr">
      <vt:lpstr>Arial</vt:lpstr>
      <vt:lpstr>Monotype Sorts</vt:lpstr>
      <vt:lpstr>Times New Roman</vt:lpstr>
      <vt:lpstr>ABANICOS</vt:lpstr>
      <vt:lpstr>1_ABANICOS</vt:lpstr>
      <vt:lpstr>2_ABANICOS</vt:lpstr>
      <vt:lpstr>6_ABANICOS</vt:lpstr>
      <vt:lpstr>7_ABANICOS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Productividad</vt:lpstr>
      <vt:lpstr>Productividad</vt:lpstr>
      <vt:lpstr>Presentación de PowerPoint</vt:lpstr>
      <vt:lpstr>La Inversión en España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POBLACIÓN</vt:lpstr>
      <vt:lpstr>LA POBLACIÓN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Escuela de Empresariales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 ES LA CIENCIA ECONÓMICA</dc:title>
  <dc:creator>Dpto. de Economia Aplicada</dc:creator>
  <cp:lastModifiedBy>ALMACEN</cp:lastModifiedBy>
  <cp:revision>325</cp:revision>
  <cp:lastPrinted>2002-10-18T11:56:33Z</cp:lastPrinted>
  <dcterms:created xsi:type="dcterms:W3CDTF">2000-09-26T09:45:41Z</dcterms:created>
  <dcterms:modified xsi:type="dcterms:W3CDTF">2024-05-10T09:22:47Z</dcterms:modified>
</cp:coreProperties>
</file>